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1"/>
  </p:notesMasterIdLst>
  <p:handoutMasterIdLst>
    <p:handoutMasterId r:id="rId12"/>
  </p:handoutMasterIdLst>
  <p:sldIdLst>
    <p:sldId id="311" r:id="rId2"/>
    <p:sldId id="257" r:id="rId3"/>
    <p:sldId id="268" r:id="rId4"/>
    <p:sldId id="312" r:id="rId5"/>
    <p:sldId id="314" r:id="rId6"/>
    <p:sldId id="313" r:id="rId7"/>
    <p:sldId id="315" r:id="rId8"/>
    <p:sldId id="316" r:id="rId9"/>
    <p:sldId id="317"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092575-203D-40C9-840D-BF3BD594209B}" v="42" dt="2026-08-08T19:42:31.58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06" autoAdjust="0"/>
    <p:restoredTop sz="93447" autoAdjust="0"/>
  </p:normalViewPr>
  <p:slideViewPr>
    <p:cSldViewPr snapToGrid="0">
      <p:cViewPr varScale="1">
        <p:scale>
          <a:sx n="63" d="100"/>
          <a:sy n="63" d="100"/>
        </p:scale>
        <p:origin x="76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dith Acreman" userId="8a3c6e31d9a942e3" providerId="LiveId" clId="{B7ABD6A9-0CF6-4793-918D-D57E0E05A346}"/>
    <pc:docChg chg="custSel addSld delSld modSld sldOrd">
      <pc:chgData name="Judith Acreman" userId="8a3c6e31d9a942e3" providerId="LiveId" clId="{B7ABD6A9-0CF6-4793-918D-D57E0E05A346}" dt="2026-08-08T19:58:18.867" v="336" actId="207"/>
      <pc:docMkLst>
        <pc:docMk/>
      </pc:docMkLst>
      <pc:sldChg chg="del">
        <pc:chgData name="Judith Acreman" userId="8a3c6e31d9a942e3" providerId="LiveId" clId="{B7ABD6A9-0CF6-4793-918D-D57E0E05A346}" dt="2026-08-08T19:26:05.334" v="0" actId="47"/>
        <pc:sldMkLst>
          <pc:docMk/>
          <pc:sldMk cId="3718508309" sldId="256"/>
        </pc:sldMkLst>
      </pc:sldChg>
      <pc:sldChg chg="modSp mod setBg">
        <pc:chgData name="Judith Acreman" userId="8a3c6e31d9a942e3" providerId="LiveId" clId="{B7ABD6A9-0CF6-4793-918D-D57E0E05A346}" dt="2026-08-08T19:29:18.020" v="56"/>
        <pc:sldMkLst>
          <pc:docMk/>
          <pc:sldMk cId="3335260838" sldId="257"/>
        </pc:sldMkLst>
        <pc:spChg chg="mod">
          <ac:chgData name="Judith Acreman" userId="8a3c6e31d9a942e3" providerId="LiveId" clId="{B7ABD6A9-0CF6-4793-918D-D57E0E05A346}" dt="2026-08-08T19:28:23.009" v="27" actId="113"/>
          <ac:spMkLst>
            <pc:docMk/>
            <pc:sldMk cId="3335260838" sldId="257"/>
            <ac:spMk id="2" creationId="{FC910E94-F570-A11B-AD06-3FE3CB321A60}"/>
          </ac:spMkLst>
        </pc:spChg>
        <pc:spChg chg="mod">
          <ac:chgData name="Judith Acreman" userId="8a3c6e31d9a942e3" providerId="LiveId" clId="{B7ABD6A9-0CF6-4793-918D-D57E0E05A346}" dt="2026-08-08T19:27:56.230" v="22" actId="27636"/>
          <ac:spMkLst>
            <pc:docMk/>
            <pc:sldMk cId="3335260838" sldId="257"/>
            <ac:spMk id="3" creationId="{BFFCCCB6-74D7-8D6A-CA1F-8AD4EED8385A}"/>
          </ac:spMkLst>
        </pc:spChg>
      </pc:sldChg>
      <pc:sldChg chg="modSp mod setBg modNotesTx">
        <pc:chgData name="Judith Acreman" userId="8a3c6e31d9a942e3" providerId="LiveId" clId="{B7ABD6A9-0CF6-4793-918D-D57E0E05A346}" dt="2026-08-08T19:35:33.844" v="108" actId="20577"/>
        <pc:sldMkLst>
          <pc:docMk/>
          <pc:sldMk cId="2912435757" sldId="268"/>
        </pc:sldMkLst>
        <pc:spChg chg="mod">
          <ac:chgData name="Judith Acreman" userId="8a3c6e31d9a942e3" providerId="LiveId" clId="{B7ABD6A9-0CF6-4793-918D-D57E0E05A346}" dt="2026-08-08T19:29:30.572" v="57" actId="14100"/>
          <ac:spMkLst>
            <pc:docMk/>
            <pc:sldMk cId="2912435757" sldId="268"/>
            <ac:spMk id="2" creationId="{0C06C498-7015-7ADC-2973-E5B49BF50ED3}"/>
          </ac:spMkLst>
        </pc:spChg>
        <pc:spChg chg="mod">
          <ac:chgData name="Judith Acreman" userId="8a3c6e31d9a942e3" providerId="LiveId" clId="{B7ABD6A9-0CF6-4793-918D-D57E0E05A346}" dt="2026-08-08T19:35:33.844" v="108" actId="20577"/>
          <ac:spMkLst>
            <pc:docMk/>
            <pc:sldMk cId="2912435757" sldId="268"/>
            <ac:spMk id="3" creationId="{D0E20ED5-140E-584F-3307-D9CA486BA302}"/>
          </ac:spMkLst>
        </pc:spChg>
      </pc:sldChg>
      <pc:sldChg chg="del">
        <pc:chgData name="Judith Acreman" userId="8a3c6e31d9a942e3" providerId="LiveId" clId="{B7ABD6A9-0CF6-4793-918D-D57E0E05A346}" dt="2026-08-08T19:27:03.553" v="16" actId="47"/>
        <pc:sldMkLst>
          <pc:docMk/>
          <pc:sldMk cId="3359164521" sldId="301"/>
        </pc:sldMkLst>
      </pc:sldChg>
      <pc:sldChg chg="del">
        <pc:chgData name="Judith Acreman" userId="8a3c6e31d9a942e3" providerId="LiveId" clId="{B7ABD6A9-0CF6-4793-918D-D57E0E05A346}" dt="2026-08-08T19:27:03.553" v="16" actId="47"/>
        <pc:sldMkLst>
          <pc:docMk/>
          <pc:sldMk cId="3934632555" sldId="302"/>
        </pc:sldMkLst>
      </pc:sldChg>
      <pc:sldChg chg="del">
        <pc:chgData name="Judith Acreman" userId="8a3c6e31d9a942e3" providerId="LiveId" clId="{B7ABD6A9-0CF6-4793-918D-D57E0E05A346}" dt="2026-08-08T19:27:03.553" v="16" actId="47"/>
        <pc:sldMkLst>
          <pc:docMk/>
          <pc:sldMk cId="3278426510" sldId="303"/>
        </pc:sldMkLst>
      </pc:sldChg>
      <pc:sldChg chg="del">
        <pc:chgData name="Judith Acreman" userId="8a3c6e31d9a942e3" providerId="LiveId" clId="{B7ABD6A9-0CF6-4793-918D-D57E0E05A346}" dt="2026-08-08T19:27:03.553" v="16" actId="47"/>
        <pc:sldMkLst>
          <pc:docMk/>
          <pc:sldMk cId="3093155226" sldId="304"/>
        </pc:sldMkLst>
      </pc:sldChg>
      <pc:sldChg chg="del">
        <pc:chgData name="Judith Acreman" userId="8a3c6e31d9a942e3" providerId="LiveId" clId="{B7ABD6A9-0CF6-4793-918D-D57E0E05A346}" dt="2026-08-08T19:27:03.553" v="16" actId="47"/>
        <pc:sldMkLst>
          <pc:docMk/>
          <pc:sldMk cId="2361130124" sldId="305"/>
        </pc:sldMkLst>
      </pc:sldChg>
      <pc:sldChg chg="del">
        <pc:chgData name="Judith Acreman" userId="8a3c6e31d9a942e3" providerId="LiveId" clId="{B7ABD6A9-0CF6-4793-918D-D57E0E05A346}" dt="2026-08-08T19:27:03.553" v="16" actId="47"/>
        <pc:sldMkLst>
          <pc:docMk/>
          <pc:sldMk cId="2068668109" sldId="306"/>
        </pc:sldMkLst>
      </pc:sldChg>
      <pc:sldChg chg="del">
        <pc:chgData name="Judith Acreman" userId="8a3c6e31d9a942e3" providerId="LiveId" clId="{B7ABD6A9-0CF6-4793-918D-D57E0E05A346}" dt="2026-08-08T19:27:03.553" v="16" actId="47"/>
        <pc:sldMkLst>
          <pc:docMk/>
          <pc:sldMk cId="3156088848" sldId="307"/>
        </pc:sldMkLst>
      </pc:sldChg>
      <pc:sldChg chg="del">
        <pc:chgData name="Judith Acreman" userId="8a3c6e31d9a942e3" providerId="LiveId" clId="{B7ABD6A9-0CF6-4793-918D-D57E0E05A346}" dt="2026-08-08T19:27:03.553" v="16" actId="47"/>
        <pc:sldMkLst>
          <pc:docMk/>
          <pc:sldMk cId="736110199" sldId="308"/>
        </pc:sldMkLst>
      </pc:sldChg>
      <pc:sldChg chg="del">
        <pc:chgData name="Judith Acreman" userId="8a3c6e31d9a942e3" providerId="LiveId" clId="{B7ABD6A9-0CF6-4793-918D-D57E0E05A346}" dt="2026-08-08T19:27:03.553" v="16" actId="47"/>
        <pc:sldMkLst>
          <pc:docMk/>
          <pc:sldMk cId="2478273749" sldId="309"/>
        </pc:sldMkLst>
      </pc:sldChg>
      <pc:sldChg chg="del">
        <pc:chgData name="Judith Acreman" userId="8a3c6e31d9a942e3" providerId="LiveId" clId="{B7ABD6A9-0CF6-4793-918D-D57E0E05A346}" dt="2026-08-08T19:27:03.553" v="16" actId="47"/>
        <pc:sldMkLst>
          <pc:docMk/>
          <pc:sldMk cId="3744443188" sldId="310"/>
        </pc:sldMkLst>
      </pc:sldChg>
      <pc:sldChg chg="modSp add mod">
        <pc:chgData name="Judith Acreman" userId="8a3c6e31d9a942e3" providerId="LiveId" clId="{B7ABD6A9-0CF6-4793-918D-D57E0E05A346}" dt="2026-08-08T19:37:21.561" v="142" actId="20577"/>
        <pc:sldMkLst>
          <pc:docMk/>
          <pc:sldMk cId="262035981" sldId="312"/>
        </pc:sldMkLst>
        <pc:spChg chg="mod">
          <ac:chgData name="Judith Acreman" userId="8a3c6e31d9a942e3" providerId="LiveId" clId="{B7ABD6A9-0CF6-4793-918D-D57E0E05A346}" dt="2026-08-08T19:37:21.561" v="142" actId="20577"/>
          <ac:spMkLst>
            <pc:docMk/>
            <pc:sldMk cId="262035981" sldId="312"/>
            <ac:spMk id="3" creationId="{652E2399-86A6-05E2-82C7-3F442CE53A18}"/>
          </ac:spMkLst>
        </pc:spChg>
      </pc:sldChg>
      <pc:sldChg chg="del">
        <pc:chgData name="Judith Acreman" userId="8a3c6e31d9a942e3" providerId="LiveId" clId="{B7ABD6A9-0CF6-4793-918D-D57E0E05A346}" dt="2026-08-08T19:26:05.334" v="0" actId="47"/>
        <pc:sldMkLst>
          <pc:docMk/>
          <pc:sldMk cId="1844531119" sldId="312"/>
        </pc:sldMkLst>
      </pc:sldChg>
      <pc:sldChg chg="del">
        <pc:chgData name="Judith Acreman" userId="8a3c6e31d9a942e3" providerId="LiveId" clId="{B7ABD6A9-0CF6-4793-918D-D57E0E05A346}" dt="2026-08-08T19:26:05.334" v="0" actId="47"/>
        <pc:sldMkLst>
          <pc:docMk/>
          <pc:sldMk cId="2352724514" sldId="313"/>
        </pc:sldMkLst>
      </pc:sldChg>
      <pc:sldChg chg="addSp delSp modSp add mod modAnim">
        <pc:chgData name="Judith Acreman" userId="8a3c6e31d9a942e3" providerId="LiveId" clId="{B7ABD6A9-0CF6-4793-918D-D57E0E05A346}" dt="2026-08-08T19:42:31.587" v="170"/>
        <pc:sldMkLst>
          <pc:docMk/>
          <pc:sldMk cId="3413561725" sldId="313"/>
        </pc:sldMkLst>
        <pc:spChg chg="del mod">
          <ac:chgData name="Judith Acreman" userId="8a3c6e31d9a942e3" providerId="LiveId" clId="{B7ABD6A9-0CF6-4793-918D-D57E0E05A346}" dt="2026-08-08T19:40:51.443" v="164" actId="478"/>
          <ac:spMkLst>
            <pc:docMk/>
            <pc:sldMk cId="3413561725" sldId="313"/>
            <ac:spMk id="2" creationId="{A02DACDD-993D-95B8-2A7C-89564CB845E9}"/>
          </ac:spMkLst>
        </pc:spChg>
        <pc:spChg chg="del mod">
          <ac:chgData name="Judith Acreman" userId="8a3c6e31d9a942e3" providerId="LiveId" clId="{B7ABD6A9-0CF6-4793-918D-D57E0E05A346}" dt="2026-08-08T19:39:38.781" v="162"/>
          <ac:spMkLst>
            <pc:docMk/>
            <pc:sldMk cId="3413561725" sldId="313"/>
            <ac:spMk id="3" creationId="{884DCD12-F849-F159-B633-DDC7D9D3F68F}"/>
          </ac:spMkLst>
        </pc:spChg>
        <pc:spChg chg="add del mod">
          <ac:chgData name="Judith Acreman" userId="8a3c6e31d9a942e3" providerId="LiveId" clId="{B7ABD6A9-0CF6-4793-918D-D57E0E05A346}" dt="2026-08-08T19:40:55.628" v="165" actId="478"/>
          <ac:spMkLst>
            <pc:docMk/>
            <pc:sldMk cId="3413561725" sldId="313"/>
            <ac:spMk id="9" creationId="{42AD6E86-3FB0-E1DF-2E7C-825A8FEF9AD3}"/>
          </ac:spMkLst>
        </pc:spChg>
        <pc:picChg chg="add mod">
          <ac:chgData name="Judith Acreman" userId="8a3c6e31d9a942e3" providerId="LiveId" clId="{B7ABD6A9-0CF6-4793-918D-D57E0E05A346}" dt="2026-08-08T19:41:23.170" v="168" actId="1076"/>
          <ac:picMkLst>
            <pc:docMk/>
            <pc:sldMk cId="3413561725" sldId="313"/>
            <ac:picMk id="7" creationId="{EEB109FD-601F-378D-87E6-4077222E163E}"/>
          </ac:picMkLst>
        </pc:picChg>
      </pc:sldChg>
      <pc:sldChg chg="modSp add mod">
        <pc:chgData name="Judith Acreman" userId="8a3c6e31d9a942e3" providerId="LiveId" clId="{B7ABD6A9-0CF6-4793-918D-D57E0E05A346}" dt="2026-08-08T19:45:53.572" v="203" actId="57"/>
        <pc:sldMkLst>
          <pc:docMk/>
          <pc:sldMk cId="3009645135" sldId="314"/>
        </pc:sldMkLst>
        <pc:spChg chg="mod">
          <ac:chgData name="Judith Acreman" userId="8a3c6e31d9a942e3" providerId="LiveId" clId="{B7ABD6A9-0CF6-4793-918D-D57E0E05A346}" dt="2026-08-08T19:45:14.157" v="194" actId="20577"/>
          <ac:spMkLst>
            <pc:docMk/>
            <pc:sldMk cId="3009645135" sldId="314"/>
            <ac:spMk id="2" creationId="{417B7693-D6E8-CA2E-4378-F3D4B8A04AE9}"/>
          </ac:spMkLst>
        </pc:spChg>
        <pc:spChg chg="mod">
          <ac:chgData name="Judith Acreman" userId="8a3c6e31d9a942e3" providerId="LiveId" clId="{B7ABD6A9-0CF6-4793-918D-D57E0E05A346}" dt="2026-08-08T19:45:53.572" v="203" actId="57"/>
          <ac:spMkLst>
            <pc:docMk/>
            <pc:sldMk cId="3009645135" sldId="314"/>
            <ac:spMk id="3" creationId="{64286498-F3EB-387B-09F3-32A8052411D2}"/>
          </ac:spMkLst>
        </pc:spChg>
      </pc:sldChg>
      <pc:sldChg chg="del">
        <pc:chgData name="Judith Acreman" userId="8a3c6e31d9a942e3" providerId="LiveId" clId="{B7ABD6A9-0CF6-4793-918D-D57E0E05A346}" dt="2026-08-08T19:26:05.334" v="0" actId="47"/>
        <pc:sldMkLst>
          <pc:docMk/>
          <pc:sldMk cId="3739251738" sldId="314"/>
        </pc:sldMkLst>
      </pc:sldChg>
      <pc:sldChg chg="del">
        <pc:chgData name="Judith Acreman" userId="8a3c6e31d9a942e3" providerId="LiveId" clId="{B7ABD6A9-0CF6-4793-918D-D57E0E05A346}" dt="2026-08-08T19:27:03.553" v="16" actId="47"/>
        <pc:sldMkLst>
          <pc:docMk/>
          <pc:sldMk cId="2840607400" sldId="315"/>
        </pc:sldMkLst>
      </pc:sldChg>
      <pc:sldChg chg="modSp add mod ord">
        <pc:chgData name="Judith Acreman" userId="8a3c6e31d9a942e3" providerId="LiveId" clId="{B7ABD6A9-0CF6-4793-918D-D57E0E05A346}" dt="2026-08-08T19:48:43.347" v="240" actId="57"/>
        <pc:sldMkLst>
          <pc:docMk/>
          <pc:sldMk cId="3219418879" sldId="315"/>
        </pc:sldMkLst>
        <pc:spChg chg="mod">
          <ac:chgData name="Judith Acreman" userId="8a3c6e31d9a942e3" providerId="LiveId" clId="{B7ABD6A9-0CF6-4793-918D-D57E0E05A346}" dt="2026-08-08T19:48:30.823" v="236" actId="313"/>
          <ac:spMkLst>
            <pc:docMk/>
            <pc:sldMk cId="3219418879" sldId="315"/>
            <ac:spMk id="2" creationId="{C235ABFD-AE12-6327-261D-38B0F7A74C46}"/>
          </ac:spMkLst>
        </pc:spChg>
        <pc:spChg chg="mod">
          <ac:chgData name="Judith Acreman" userId="8a3c6e31d9a942e3" providerId="LiveId" clId="{B7ABD6A9-0CF6-4793-918D-D57E0E05A346}" dt="2026-08-08T19:48:43.347" v="240" actId="57"/>
          <ac:spMkLst>
            <pc:docMk/>
            <pc:sldMk cId="3219418879" sldId="315"/>
            <ac:spMk id="3" creationId="{57D22E6A-6AC1-EA67-AFF1-14BA68CE7B3E}"/>
          </ac:spMkLst>
        </pc:spChg>
      </pc:sldChg>
      <pc:sldChg chg="del">
        <pc:chgData name="Judith Acreman" userId="8a3c6e31d9a942e3" providerId="LiveId" clId="{B7ABD6A9-0CF6-4793-918D-D57E0E05A346}" dt="2026-08-08T19:27:03.553" v="16" actId="47"/>
        <pc:sldMkLst>
          <pc:docMk/>
          <pc:sldMk cId="1403473108" sldId="316"/>
        </pc:sldMkLst>
      </pc:sldChg>
      <pc:sldChg chg="modSp add mod">
        <pc:chgData name="Judith Acreman" userId="8a3c6e31d9a942e3" providerId="LiveId" clId="{B7ABD6A9-0CF6-4793-918D-D57E0E05A346}" dt="2026-08-08T19:50:46.642" v="253" actId="14100"/>
        <pc:sldMkLst>
          <pc:docMk/>
          <pc:sldMk cId="2137209963" sldId="316"/>
        </pc:sldMkLst>
        <pc:spChg chg="mod">
          <ac:chgData name="Judith Acreman" userId="8a3c6e31d9a942e3" providerId="LiveId" clId="{B7ABD6A9-0CF6-4793-918D-D57E0E05A346}" dt="2026-08-08T19:50:35.846" v="251" actId="20577"/>
          <ac:spMkLst>
            <pc:docMk/>
            <pc:sldMk cId="2137209963" sldId="316"/>
            <ac:spMk id="2" creationId="{510E19AB-D73C-A7A6-FDEE-4C081E5B3838}"/>
          </ac:spMkLst>
        </pc:spChg>
        <pc:spChg chg="mod">
          <ac:chgData name="Judith Acreman" userId="8a3c6e31d9a942e3" providerId="LiveId" clId="{B7ABD6A9-0CF6-4793-918D-D57E0E05A346}" dt="2026-08-08T19:50:46.642" v="253" actId="14100"/>
          <ac:spMkLst>
            <pc:docMk/>
            <pc:sldMk cId="2137209963" sldId="316"/>
            <ac:spMk id="3" creationId="{AD33ACA4-BC5C-85F4-A193-F8F4201F0F9E}"/>
          </ac:spMkLst>
        </pc:spChg>
      </pc:sldChg>
      <pc:sldChg chg="del">
        <pc:chgData name="Judith Acreman" userId="8a3c6e31d9a942e3" providerId="LiveId" clId="{B7ABD6A9-0CF6-4793-918D-D57E0E05A346}" dt="2026-08-08T19:27:03.553" v="16" actId="47"/>
        <pc:sldMkLst>
          <pc:docMk/>
          <pc:sldMk cId="2241643969" sldId="317"/>
        </pc:sldMkLst>
      </pc:sldChg>
      <pc:sldChg chg="modSp add mod">
        <pc:chgData name="Judith Acreman" userId="8a3c6e31d9a942e3" providerId="LiveId" clId="{B7ABD6A9-0CF6-4793-918D-D57E0E05A346}" dt="2026-08-08T19:58:18.867" v="336" actId="207"/>
        <pc:sldMkLst>
          <pc:docMk/>
          <pc:sldMk cId="2966366521" sldId="317"/>
        </pc:sldMkLst>
        <pc:spChg chg="mod">
          <ac:chgData name="Judith Acreman" userId="8a3c6e31d9a942e3" providerId="LiveId" clId="{B7ABD6A9-0CF6-4793-918D-D57E0E05A346}" dt="2026-08-08T19:57:20.931" v="332" actId="27636"/>
          <ac:spMkLst>
            <pc:docMk/>
            <pc:sldMk cId="2966366521" sldId="317"/>
            <ac:spMk id="2" creationId="{13638EB7-3412-8D4B-342C-E3361033042D}"/>
          </ac:spMkLst>
        </pc:spChg>
        <pc:spChg chg="mod">
          <ac:chgData name="Judith Acreman" userId="8a3c6e31d9a942e3" providerId="LiveId" clId="{B7ABD6A9-0CF6-4793-918D-D57E0E05A346}" dt="2026-08-08T19:58:18.867" v="336" actId="207"/>
          <ac:spMkLst>
            <pc:docMk/>
            <pc:sldMk cId="2966366521" sldId="317"/>
            <ac:spMk id="3" creationId="{9E7BF002-441B-9343-E930-C515F5FE9650}"/>
          </ac:spMkLst>
        </pc:spChg>
      </pc:sldChg>
      <pc:sldChg chg="del">
        <pc:chgData name="Judith Acreman" userId="8a3c6e31d9a942e3" providerId="LiveId" clId="{B7ABD6A9-0CF6-4793-918D-D57E0E05A346}" dt="2026-08-08T19:27:03.553" v="16" actId="47"/>
        <pc:sldMkLst>
          <pc:docMk/>
          <pc:sldMk cId="634115069" sldId="318"/>
        </pc:sldMkLst>
      </pc:sldChg>
      <pc:sldChg chg="del">
        <pc:chgData name="Judith Acreman" userId="8a3c6e31d9a942e3" providerId="LiveId" clId="{B7ABD6A9-0CF6-4793-918D-D57E0E05A346}" dt="2026-08-08T19:27:03.553" v="16" actId="47"/>
        <pc:sldMkLst>
          <pc:docMk/>
          <pc:sldMk cId="2582597059" sldId="31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AA631F5-0C35-D592-BF12-16EE493E326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GB"/>
              <a:t>Set Apart For His Glory #1:  Book of Ephesians - Overview</a:t>
            </a:r>
          </a:p>
        </p:txBody>
      </p:sp>
      <p:sp>
        <p:nvSpPr>
          <p:cNvPr id="3" name="Date Placeholder 2">
            <a:extLst>
              <a:ext uri="{FF2B5EF4-FFF2-40B4-BE49-F238E27FC236}">
                <a16:creationId xmlns:a16="http://schemas.microsoft.com/office/drawing/2014/main" id="{B591F4B5-BE28-8FCD-D077-530B288DE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A07E2DC-BA75-4469-8FAD-68D836417AF3}" type="datetime8">
              <a:rPr lang="en-GB" smtClean="0"/>
              <a:t>08/08/2026 20:26</a:t>
            </a:fld>
            <a:endParaRPr lang="en-GB"/>
          </a:p>
        </p:txBody>
      </p:sp>
      <p:sp>
        <p:nvSpPr>
          <p:cNvPr id="4" name="Footer Placeholder 3">
            <a:extLst>
              <a:ext uri="{FF2B5EF4-FFF2-40B4-BE49-F238E27FC236}">
                <a16:creationId xmlns:a16="http://schemas.microsoft.com/office/drawing/2014/main" id="{BA45E3F6-B2CF-BC1E-36CF-151C51CFF77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AB34F8EB-9EA9-B3AF-3D53-1860765B252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EA7874B-420C-4650-86A7-03A8F9664CCD}" type="slidenum">
              <a:rPr lang="en-GB" smtClean="0"/>
              <a:t>‹#›</a:t>
            </a:fld>
            <a:endParaRPr lang="en-GB"/>
          </a:p>
        </p:txBody>
      </p:sp>
    </p:spTree>
    <p:extLst>
      <p:ext uri="{BB962C8B-B14F-4D97-AF65-F5344CB8AC3E}">
        <p14:creationId xmlns:p14="http://schemas.microsoft.com/office/powerpoint/2010/main" val="2262880242"/>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en-GB"/>
              <a:t>Set Apart For His Glory #1:  Book of Ephesians - Overview</a:t>
            </a: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B11132-B4B0-475D-AC38-898D7588F479}" type="datetime8">
              <a:rPr lang="en-GB" smtClean="0"/>
              <a:t>08/08/2026 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788C09-FC14-484E-AC02-0A260A317E46}" type="slidenum">
              <a:rPr lang="en-GB" smtClean="0"/>
              <a:t>‹#›</a:t>
            </a:fld>
            <a:endParaRPr lang="en-GB"/>
          </a:p>
        </p:txBody>
      </p:sp>
    </p:spTree>
    <p:extLst>
      <p:ext uri="{BB962C8B-B14F-4D97-AF65-F5344CB8AC3E}">
        <p14:creationId xmlns:p14="http://schemas.microsoft.com/office/powerpoint/2010/main" val="2093229705"/>
      </p:ext>
    </p:extLst>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8DDBF-40BD-A09C-C54B-B064379D2E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73DE2B-A7B5-F10E-5911-25AA4EADF8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982AB2-0C02-E85F-25EB-6750A75CD434}"/>
              </a:ext>
            </a:extLst>
          </p:cNvPr>
          <p:cNvSpPr>
            <a:spLocks noGrp="1"/>
          </p:cNvSpPr>
          <p:nvPr>
            <p:ph type="body" idx="1"/>
          </p:nvPr>
        </p:nvSpPr>
        <p:spPr/>
        <p:txBody>
          <a:bodyPr/>
          <a:lstStyle/>
          <a:p>
            <a:endParaRPr lang="en-GB" dirty="0"/>
          </a:p>
        </p:txBody>
      </p:sp>
      <p:sp>
        <p:nvSpPr>
          <p:cNvPr id="4" name="Header Placeholder 3">
            <a:extLst>
              <a:ext uri="{FF2B5EF4-FFF2-40B4-BE49-F238E27FC236}">
                <a16:creationId xmlns:a16="http://schemas.microsoft.com/office/drawing/2014/main" id="{92A16D76-0B8D-FD02-246E-99858F8BEB5D}"/>
              </a:ext>
            </a:extLst>
          </p:cNvPr>
          <p:cNvSpPr>
            <a:spLocks noGrp="1"/>
          </p:cNvSpPr>
          <p:nvPr>
            <p:ph type="hdr" sz="quarter"/>
          </p:nvPr>
        </p:nvSpPr>
        <p:spPr/>
        <p:txBody>
          <a:bodyPr/>
          <a:lstStyle/>
          <a:p>
            <a:r>
              <a:rPr lang="en-GB"/>
              <a:t>Set Apart For His Glory #1:  Book of Ephesians - Overview</a:t>
            </a:r>
          </a:p>
        </p:txBody>
      </p:sp>
      <p:sp>
        <p:nvSpPr>
          <p:cNvPr id="5" name="Date Placeholder 4">
            <a:extLst>
              <a:ext uri="{FF2B5EF4-FFF2-40B4-BE49-F238E27FC236}">
                <a16:creationId xmlns:a16="http://schemas.microsoft.com/office/drawing/2014/main" id="{9992E9F8-6B05-F46F-C6A7-08DC43CE6600}"/>
              </a:ext>
            </a:extLst>
          </p:cNvPr>
          <p:cNvSpPr>
            <a:spLocks noGrp="1"/>
          </p:cNvSpPr>
          <p:nvPr>
            <p:ph type="dt" idx="1"/>
          </p:nvPr>
        </p:nvSpPr>
        <p:spPr/>
        <p:txBody>
          <a:bodyPr/>
          <a:lstStyle/>
          <a:p>
            <a:fld id="{24B11132-B4B0-475D-AC38-898D7588F479}" type="datetime8">
              <a:rPr lang="en-GB" smtClean="0"/>
              <a:t>08/08/2026 20:25</a:t>
            </a:fld>
            <a:endParaRPr lang="en-GB"/>
          </a:p>
        </p:txBody>
      </p:sp>
      <p:sp>
        <p:nvSpPr>
          <p:cNvPr id="6" name="Slide Number Placeholder 5">
            <a:extLst>
              <a:ext uri="{FF2B5EF4-FFF2-40B4-BE49-F238E27FC236}">
                <a16:creationId xmlns:a16="http://schemas.microsoft.com/office/drawing/2014/main" id="{A75A0558-0AAF-518F-F030-A74D1972672F}"/>
              </a:ext>
            </a:extLst>
          </p:cNvPr>
          <p:cNvSpPr>
            <a:spLocks noGrp="1"/>
          </p:cNvSpPr>
          <p:nvPr>
            <p:ph type="sldNum" sz="quarter" idx="5"/>
          </p:nvPr>
        </p:nvSpPr>
        <p:spPr/>
        <p:txBody>
          <a:bodyPr/>
          <a:lstStyle/>
          <a:p>
            <a:fld id="{81788C09-FC14-484E-AC02-0A260A317E46}" type="slidenum">
              <a:rPr lang="en-GB" smtClean="0"/>
              <a:t>1</a:t>
            </a:fld>
            <a:endParaRPr lang="en-GB"/>
          </a:p>
        </p:txBody>
      </p:sp>
    </p:spTree>
    <p:extLst>
      <p:ext uri="{BB962C8B-B14F-4D97-AF65-F5344CB8AC3E}">
        <p14:creationId xmlns:p14="http://schemas.microsoft.com/office/powerpoint/2010/main" val="3183109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400" b="1" dirty="0"/>
          </a:p>
        </p:txBody>
      </p:sp>
      <p:sp>
        <p:nvSpPr>
          <p:cNvPr id="4" name="Header Placeholder 3"/>
          <p:cNvSpPr>
            <a:spLocks noGrp="1"/>
          </p:cNvSpPr>
          <p:nvPr>
            <p:ph type="hdr" sz="quarter"/>
          </p:nvPr>
        </p:nvSpPr>
        <p:spPr/>
        <p:txBody>
          <a:bodyPr/>
          <a:lstStyle/>
          <a:p>
            <a:r>
              <a:rPr lang="en-GB"/>
              <a:t>Set Apart For His Glory #1:  Book of Ephesians - Overview</a:t>
            </a:r>
          </a:p>
        </p:txBody>
      </p:sp>
      <p:sp>
        <p:nvSpPr>
          <p:cNvPr id="5" name="Date Placeholder 4"/>
          <p:cNvSpPr>
            <a:spLocks noGrp="1"/>
          </p:cNvSpPr>
          <p:nvPr>
            <p:ph type="dt" idx="1"/>
          </p:nvPr>
        </p:nvSpPr>
        <p:spPr/>
        <p:txBody>
          <a:bodyPr/>
          <a:lstStyle/>
          <a:p>
            <a:fld id="{24B11132-B4B0-475D-AC38-898D7588F479}" type="datetime8">
              <a:rPr lang="en-GB" smtClean="0"/>
              <a:t>08/08/2026 20:25</a:t>
            </a:fld>
            <a:endParaRPr lang="en-GB"/>
          </a:p>
        </p:txBody>
      </p:sp>
      <p:sp>
        <p:nvSpPr>
          <p:cNvPr id="6" name="Slide Number Placeholder 5"/>
          <p:cNvSpPr>
            <a:spLocks noGrp="1"/>
          </p:cNvSpPr>
          <p:nvPr>
            <p:ph type="sldNum" sz="quarter" idx="5"/>
          </p:nvPr>
        </p:nvSpPr>
        <p:spPr/>
        <p:txBody>
          <a:bodyPr/>
          <a:lstStyle/>
          <a:p>
            <a:fld id="{81788C09-FC14-484E-AC02-0A260A317E46}" type="slidenum">
              <a:rPr lang="en-GB" smtClean="0"/>
              <a:t>2</a:t>
            </a:fld>
            <a:endParaRPr lang="en-GB"/>
          </a:p>
        </p:txBody>
      </p:sp>
    </p:spTree>
    <p:extLst>
      <p:ext uri="{BB962C8B-B14F-4D97-AF65-F5344CB8AC3E}">
        <p14:creationId xmlns:p14="http://schemas.microsoft.com/office/powerpoint/2010/main" val="26848116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400" b="1" i="1" dirty="0"/>
          </a:p>
        </p:txBody>
      </p:sp>
      <p:sp>
        <p:nvSpPr>
          <p:cNvPr id="4" name="Header Placeholder 3"/>
          <p:cNvSpPr>
            <a:spLocks noGrp="1"/>
          </p:cNvSpPr>
          <p:nvPr>
            <p:ph type="hdr" sz="quarter"/>
          </p:nvPr>
        </p:nvSpPr>
        <p:spPr/>
        <p:txBody>
          <a:bodyPr/>
          <a:lstStyle/>
          <a:p>
            <a:r>
              <a:rPr lang="en-GB"/>
              <a:t>Set Apart For His Glory #1:  Book of Ephesians - Overview</a:t>
            </a:r>
          </a:p>
        </p:txBody>
      </p:sp>
      <p:sp>
        <p:nvSpPr>
          <p:cNvPr id="5" name="Date Placeholder 4"/>
          <p:cNvSpPr>
            <a:spLocks noGrp="1"/>
          </p:cNvSpPr>
          <p:nvPr>
            <p:ph type="dt" idx="1"/>
          </p:nvPr>
        </p:nvSpPr>
        <p:spPr/>
        <p:txBody>
          <a:bodyPr/>
          <a:lstStyle/>
          <a:p>
            <a:fld id="{24B11132-B4B0-475D-AC38-898D7588F479}" type="datetime8">
              <a:rPr lang="en-GB" smtClean="0"/>
              <a:t>08/08/2026 20:25</a:t>
            </a:fld>
            <a:endParaRPr lang="en-GB"/>
          </a:p>
        </p:txBody>
      </p:sp>
      <p:sp>
        <p:nvSpPr>
          <p:cNvPr id="6" name="Slide Number Placeholder 5"/>
          <p:cNvSpPr>
            <a:spLocks noGrp="1"/>
          </p:cNvSpPr>
          <p:nvPr>
            <p:ph type="sldNum" sz="quarter" idx="5"/>
          </p:nvPr>
        </p:nvSpPr>
        <p:spPr/>
        <p:txBody>
          <a:bodyPr/>
          <a:lstStyle/>
          <a:p>
            <a:fld id="{81788C09-FC14-484E-AC02-0A260A317E46}" type="slidenum">
              <a:rPr lang="en-GB" smtClean="0"/>
              <a:t>3</a:t>
            </a:fld>
            <a:endParaRPr lang="en-GB"/>
          </a:p>
        </p:txBody>
      </p:sp>
    </p:spTree>
    <p:extLst>
      <p:ext uri="{BB962C8B-B14F-4D97-AF65-F5344CB8AC3E}">
        <p14:creationId xmlns:p14="http://schemas.microsoft.com/office/powerpoint/2010/main" val="31650884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DDCD3-8399-CE8E-FCA3-1DE065830A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DAD4A1-F328-F12B-10DE-A57FBCAC10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33DCCD-F2F5-3A87-F3A0-6134C8AAC323}"/>
              </a:ext>
            </a:extLst>
          </p:cNvPr>
          <p:cNvSpPr>
            <a:spLocks noGrp="1"/>
          </p:cNvSpPr>
          <p:nvPr>
            <p:ph type="body" idx="1"/>
          </p:nvPr>
        </p:nvSpPr>
        <p:spPr/>
        <p:txBody>
          <a:bodyPr/>
          <a:lstStyle/>
          <a:p>
            <a:pPr marL="0" indent="0">
              <a:buFont typeface="Arial" panose="020B0604020202020204" pitchFamily="34" charset="0"/>
              <a:buNone/>
            </a:pPr>
            <a:endParaRPr lang="en-GB" sz="1400" b="1" i="1" dirty="0"/>
          </a:p>
        </p:txBody>
      </p:sp>
      <p:sp>
        <p:nvSpPr>
          <p:cNvPr id="4" name="Header Placeholder 3">
            <a:extLst>
              <a:ext uri="{FF2B5EF4-FFF2-40B4-BE49-F238E27FC236}">
                <a16:creationId xmlns:a16="http://schemas.microsoft.com/office/drawing/2014/main" id="{3B201447-760D-78EC-E073-7B28439D1AA2}"/>
              </a:ext>
            </a:extLst>
          </p:cNvPr>
          <p:cNvSpPr>
            <a:spLocks noGrp="1"/>
          </p:cNvSpPr>
          <p:nvPr>
            <p:ph type="hdr" sz="quarter"/>
          </p:nvPr>
        </p:nvSpPr>
        <p:spPr/>
        <p:txBody>
          <a:bodyPr/>
          <a:lstStyle/>
          <a:p>
            <a:r>
              <a:rPr lang="en-GB"/>
              <a:t>Set Apart For His Glory #1:  Book of Ephesians - Overview</a:t>
            </a:r>
          </a:p>
        </p:txBody>
      </p:sp>
      <p:sp>
        <p:nvSpPr>
          <p:cNvPr id="5" name="Date Placeholder 4">
            <a:extLst>
              <a:ext uri="{FF2B5EF4-FFF2-40B4-BE49-F238E27FC236}">
                <a16:creationId xmlns:a16="http://schemas.microsoft.com/office/drawing/2014/main" id="{2F3CE235-CEF2-0FA3-326F-32954F514C01}"/>
              </a:ext>
            </a:extLst>
          </p:cNvPr>
          <p:cNvSpPr>
            <a:spLocks noGrp="1"/>
          </p:cNvSpPr>
          <p:nvPr>
            <p:ph type="dt" idx="1"/>
          </p:nvPr>
        </p:nvSpPr>
        <p:spPr/>
        <p:txBody>
          <a:bodyPr/>
          <a:lstStyle/>
          <a:p>
            <a:fld id="{24B11132-B4B0-475D-AC38-898D7588F479}" type="datetime8">
              <a:rPr lang="en-GB" smtClean="0"/>
              <a:t>08/08/2026 20:33</a:t>
            </a:fld>
            <a:endParaRPr lang="en-GB"/>
          </a:p>
        </p:txBody>
      </p:sp>
      <p:sp>
        <p:nvSpPr>
          <p:cNvPr id="6" name="Slide Number Placeholder 5">
            <a:extLst>
              <a:ext uri="{FF2B5EF4-FFF2-40B4-BE49-F238E27FC236}">
                <a16:creationId xmlns:a16="http://schemas.microsoft.com/office/drawing/2014/main" id="{16DDA987-7CA5-2CF1-E3E9-99ABD4F3DCC1}"/>
              </a:ext>
            </a:extLst>
          </p:cNvPr>
          <p:cNvSpPr>
            <a:spLocks noGrp="1"/>
          </p:cNvSpPr>
          <p:nvPr>
            <p:ph type="sldNum" sz="quarter" idx="5"/>
          </p:nvPr>
        </p:nvSpPr>
        <p:spPr/>
        <p:txBody>
          <a:bodyPr/>
          <a:lstStyle/>
          <a:p>
            <a:fld id="{81788C09-FC14-484E-AC02-0A260A317E46}" type="slidenum">
              <a:rPr lang="en-GB" smtClean="0"/>
              <a:t>4</a:t>
            </a:fld>
            <a:endParaRPr lang="en-GB"/>
          </a:p>
        </p:txBody>
      </p:sp>
    </p:spTree>
    <p:extLst>
      <p:ext uri="{BB962C8B-B14F-4D97-AF65-F5344CB8AC3E}">
        <p14:creationId xmlns:p14="http://schemas.microsoft.com/office/powerpoint/2010/main" val="25414313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F0A86-DB72-3EB2-3E19-A755380995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E93725-F425-9B3E-EDE3-FC1EED1DBE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26F1C4-FEEA-689C-B2FF-780E874AFD26}"/>
              </a:ext>
            </a:extLst>
          </p:cNvPr>
          <p:cNvSpPr>
            <a:spLocks noGrp="1"/>
          </p:cNvSpPr>
          <p:nvPr>
            <p:ph type="body" idx="1"/>
          </p:nvPr>
        </p:nvSpPr>
        <p:spPr/>
        <p:txBody>
          <a:bodyPr/>
          <a:lstStyle/>
          <a:p>
            <a:pPr marL="0" indent="0">
              <a:buFont typeface="Arial" panose="020B0604020202020204" pitchFamily="34" charset="0"/>
              <a:buNone/>
            </a:pPr>
            <a:endParaRPr lang="en-GB" sz="1400" b="1" i="1" dirty="0"/>
          </a:p>
        </p:txBody>
      </p:sp>
      <p:sp>
        <p:nvSpPr>
          <p:cNvPr id="4" name="Header Placeholder 3">
            <a:extLst>
              <a:ext uri="{FF2B5EF4-FFF2-40B4-BE49-F238E27FC236}">
                <a16:creationId xmlns:a16="http://schemas.microsoft.com/office/drawing/2014/main" id="{55F1FE14-DA6F-C3B6-5A6F-35DFD6BA0249}"/>
              </a:ext>
            </a:extLst>
          </p:cNvPr>
          <p:cNvSpPr>
            <a:spLocks noGrp="1"/>
          </p:cNvSpPr>
          <p:nvPr>
            <p:ph type="hdr" sz="quarter"/>
          </p:nvPr>
        </p:nvSpPr>
        <p:spPr/>
        <p:txBody>
          <a:bodyPr/>
          <a:lstStyle/>
          <a:p>
            <a:r>
              <a:rPr lang="en-GB"/>
              <a:t>Set Apart For His Glory #1:  Book of Ephesians - Overview</a:t>
            </a:r>
          </a:p>
        </p:txBody>
      </p:sp>
      <p:sp>
        <p:nvSpPr>
          <p:cNvPr id="5" name="Date Placeholder 4">
            <a:extLst>
              <a:ext uri="{FF2B5EF4-FFF2-40B4-BE49-F238E27FC236}">
                <a16:creationId xmlns:a16="http://schemas.microsoft.com/office/drawing/2014/main" id="{21EB4B09-D16C-1914-9A0D-F304606F6BB1}"/>
              </a:ext>
            </a:extLst>
          </p:cNvPr>
          <p:cNvSpPr>
            <a:spLocks noGrp="1"/>
          </p:cNvSpPr>
          <p:nvPr>
            <p:ph type="dt" idx="1"/>
          </p:nvPr>
        </p:nvSpPr>
        <p:spPr/>
        <p:txBody>
          <a:bodyPr/>
          <a:lstStyle/>
          <a:p>
            <a:fld id="{24B11132-B4B0-475D-AC38-898D7588F479}" type="datetime8">
              <a:rPr lang="en-GB" smtClean="0"/>
              <a:t>08/08/2026 20:44</a:t>
            </a:fld>
            <a:endParaRPr lang="en-GB"/>
          </a:p>
        </p:txBody>
      </p:sp>
      <p:sp>
        <p:nvSpPr>
          <p:cNvPr id="6" name="Slide Number Placeholder 5">
            <a:extLst>
              <a:ext uri="{FF2B5EF4-FFF2-40B4-BE49-F238E27FC236}">
                <a16:creationId xmlns:a16="http://schemas.microsoft.com/office/drawing/2014/main" id="{E88824E3-5F54-FA6D-1FCF-1BCB6B3FB8F8}"/>
              </a:ext>
            </a:extLst>
          </p:cNvPr>
          <p:cNvSpPr>
            <a:spLocks noGrp="1"/>
          </p:cNvSpPr>
          <p:nvPr>
            <p:ph type="sldNum" sz="quarter" idx="5"/>
          </p:nvPr>
        </p:nvSpPr>
        <p:spPr/>
        <p:txBody>
          <a:bodyPr/>
          <a:lstStyle/>
          <a:p>
            <a:fld id="{81788C09-FC14-484E-AC02-0A260A317E46}" type="slidenum">
              <a:rPr lang="en-GB" smtClean="0"/>
              <a:t>5</a:t>
            </a:fld>
            <a:endParaRPr lang="en-GB"/>
          </a:p>
        </p:txBody>
      </p:sp>
    </p:spTree>
    <p:extLst>
      <p:ext uri="{BB962C8B-B14F-4D97-AF65-F5344CB8AC3E}">
        <p14:creationId xmlns:p14="http://schemas.microsoft.com/office/powerpoint/2010/main" val="17738148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9A9E6D-83EE-6ADE-85E9-D4B9825D26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219E9F-2AA0-12B4-516A-7F4D18D079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D24548-8486-0AC6-FFFD-E58660CFEDA9}"/>
              </a:ext>
            </a:extLst>
          </p:cNvPr>
          <p:cNvSpPr>
            <a:spLocks noGrp="1"/>
          </p:cNvSpPr>
          <p:nvPr>
            <p:ph type="body" idx="1"/>
          </p:nvPr>
        </p:nvSpPr>
        <p:spPr/>
        <p:txBody>
          <a:bodyPr/>
          <a:lstStyle/>
          <a:p>
            <a:pPr marL="0" indent="0">
              <a:buFont typeface="Arial" panose="020B0604020202020204" pitchFamily="34" charset="0"/>
              <a:buNone/>
            </a:pPr>
            <a:endParaRPr lang="en-GB" sz="1400" b="1" i="1" dirty="0"/>
          </a:p>
        </p:txBody>
      </p:sp>
      <p:sp>
        <p:nvSpPr>
          <p:cNvPr id="4" name="Header Placeholder 3">
            <a:extLst>
              <a:ext uri="{FF2B5EF4-FFF2-40B4-BE49-F238E27FC236}">
                <a16:creationId xmlns:a16="http://schemas.microsoft.com/office/drawing/2014/main" id="{41D6D01C-677A-C7C6-DF33-3B6DF55C8BBF}"/>
              </a:ext>
            </a:extLst>
          </p:cNvPr>
          <p:cNvSpPr>
            <a:spLocks noGrp="1"/>
          </p:cNvSpPr>
          <p:nvPr>
            <p:ph type="hdr" sz="quarter"/>
          </p:nvPr>
        </p:nvSpPr>
        <p:spPr/>
        <p:txBody>
          <a:bodyPr/>
          <a:lstStyle/>
          <a:p>
            <a:r>
              <a:rPr lang="en-GB"/>
              <a:t>Set Apart For His Glory #1:  Book of Ephesians - Overview</a:t>
            </a:r>
          </a:p>
        </p:txBody>
      </p:sp>
      <p:sp>
        <p:nvSpPr>
          <p:cNvPr id="5" name="Date Placeholder 4">
            <a:extLst>
              <a:ext uri="{FF2B5EF4-FFF2-40B4-BE49-F238E27FC236}">
                <a16:creationId xmlns:a16="http://schemas.microsoft.com/office/drawing/2014/main" id="{C658246E-BD48-8161-3168-6621180B7B86}"/>
              </a:ext>
            </a:extLst>
          </p:cNvPr>
          <p:cNvSpPr>
            <a:spLocks noGrp="1"/>
          </p:cNvSpPr>
          <p:nvPr>
            <p:ph type="dt" idx="1"/>
          </p:nvPr>
        </p:nvSpPr>
        <p:spPr/>
        <p:txBody>
          <a:bodyPr/>
          <a:lstStyle/>
          <a:p>
            <a:fld id="{24B11132-B4B0-475D-AC38-898D7588F479}" type="datetime8">
              <a:rPr lang="en-GB" smtClean="0"/>
              <a:t>08/08/2026 20:37</a:t>
            </a:fld>
            <a:endParaRPr lang="en-GB"/>
          </a:p>
        </p:txBody>
      </p:sp>
      <p:sp>
        <p:nvSpPr>
          <p:cNvPr id="6" name="Slide Number Placeholder 5">
            <a:extLst>
              <a:ext uri="{FF2B5EF4-FFF2-40B4-BE49-F238E27FC236}">
                <a16:creationId xmlns:a16="http://schemas.microsoft.com/office/drawing/2014/main" id="{987234E5-AEF1-32F5-2EA7-EDAB186F1A17}"/>
              </a:ext>
            </a:extLst>
          </p:cNvPr>
          <p:cNvSpPr>
            <a:spLocks noGrp="1"/>
          </p:cNvSpPr>
          <p:nvPr>
            <p:ph type="sldNum" sz="quarter" idx="5"/>
          </p:nvPr>
        </p:nvSpPr>
        <p:spPr/>
        <p:txBody>
          <a:bodyPr/>
          <a:lstStyle/>
          <a:p>
            <a:fld id="{81788C09-FC14-484E-AC02-0A260A317E46}" type="slidenum">
              <a:rPr lang="en-GB" smtClean="0"/>
              <a:t>6</a:t>
            </a:fld>
            <a:endParaRPr lang="en-GB"/>
          </a:p>
        </p:txBody>
      </p:sp>
    </p:spTree>
    <p:extLst>
      <p:ext uri="{BB962C8B-B14F-4D97-AF65-F5344CB8AC3E}">
        <p14:creationId xmlns:p14="http://schemas.microsoft.com/office/powerpoint/2010/main" val="2485393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4F288-7141-C992-2E8F-CA6924ADF7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E93D65-1D91-8FF4-68CC-6A4854A8C9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47E7AB-03F8-7667-40F8-BE515472D735}"/>
              </a:ext>
            </a:extLst>
          </p:cNvPr>
          <p:cNvSpPr>
            <a:spLocks noGrp="1"/>
          </p:cNvSpPr>
          <p:nvPr>
            <p:ph type="body" idx="1"/>
          </p:nvPr>
        </p:nvSpPr>
        <p:spPr/>
        <p:txBody>
          <a:bodyPr/>
          <a:lstStyle/>
          <a:p>
            <a:pPr marL="0" indent="0">
              <a:buFont typeface="Arial" panose="020B0604020202020204" pitchFamily="34" charset="0"/>
              <a:buNone/>
            </a:pPr>
            <a:endParaRPr lang="en-GB" sz="1400" b="1" i="1" dirty="0"/>
          </a:p>
        </p:txBody>
      </p:sp>
      <p:sp>
        <p:nvSpPr>
          <p:cNvPr id="4" name="Header Placeholder 3">
            <a:extLst>
              <a:ext uri="{FF2B5EF4-FFF2-40B4-BE49-F238E27FC236}">
                <a16:creationId xmlns:a16="http://schemas.microsoft.com/office/drawing/2014/main" id="{760FBBA8-10C0-E6A8-8C53-706CC29611E4}"/>
              </a:ext>
            </a:extLst>
          </p:cNvPr>
          <p:cNvSpPr>
            <a:spLocks noGrp="1"/>
          </p:cNvSpPr>
          <p:nvPr>
            <p:ph type="hdr" sz="quarter"/>
          </p:nvPr>
        </p:nvSpPr>
        <p:spPr/>
        <p:txBody>
          <a:bodyPr/>
          <a:lstStyle/>
          <a:p>
            <a:r>
              <a:rPr lang="en-GB"/>
              <a:t>Set Apart For His Glory #1:  Book of Ephesians - Overview</a:t>
            </a:r>
          </a:p>
        </p:txBody>
      </p:sp>
      <p:sp>
        <p:nvSpPr>
          <p:cNvPr id="5" name="Date Placeholder 4">
            <a:extLst>
              <a:ext uri="{FF2B5EF4-FFF2-40B4-BE49-F238E27FC236}">
                <a16:creationId xmlns:a16="http://schemas.microsoft.com/office/drawing/2014/main" id="{9E1530D6-BE6F-D843-1483-690981962909}"/>
              </a:ext>
            </a:extLst>
          </p:cNvPr>
          <p:cNvSpPr>
            <a:spLocks noGrp="1"/>
          </p:cNvSpPr>
          <p:nvPr>
            <p:ph type="dt" idx="1"/>
          </p:nvPr>
        </p:nvSpPr>
        <p:spPr/>
        <p:txBody>
          <a:bodyPr/>
          <a:lstStyle/>
          <a:p>
            <a:fld id="{24B11132-B4B0-475D-AC38-898D7588F479}" type="datetime8">
              <a:rPr lang="en-GB" smtClean="0"/>
              <a:t>08/08/2026 20:47</a:t>
            </a:fld>
            <a:endParaRPr lang="en-GB"/>
          </a:p>
        </p:txBody>
      </p:sp>
      <p:sp>
        <p:nvSpPr>
          <p:cNvPr id="6" name="Slide Number Placeholder 5">
            <a:extLst>
              <a:ext uri="{FF2B5EF4-FFF2-40B4-BE49-F238E27FC236}">
                <a16:creationId xmlns:a16="http://schemas.microsoft.com/office/drawing/2014/main" id="{1DE2A076-CF6D-7AE2-A5FF-91B1571E6CB9}"/>
              </a:ext>
            </a:extLst>
          </p:cNvPr>
          <p:cNvSpPr>
            <a:spLocks noGrp="1"/>
          </p:cNvSpPr>
          <p:nvPr>
            <p:ph type="sldNum" sz="quarter" idx="5"/>
          </p:nvPr>
        </p:nvSpPr>
        <p:spPr/>
        <p:txBody>
          <a:bodyPr/>
          <a:lstStyle/>
          <a:p>
            <a:fld id="{81788C09-FC14-484E-AC02-0A260A317E46}" type="slidenum">
              <a:rPr lang="en-GB" smtClean="0"/>
              <a:t>7</a:t>
            </a:fld>
            <a:endParaRPr lang="en-GB"/>
          </a:p>
        </p:txBody>
      </p:sp>
    </p:spTree>
    <p:extLst>
      <p:ext uri="{BB962C8B-B14F-4D97-AF65-F5344CB8AC3E}">
        <p14:creationId xmlns:p14="http://schemas.microsoft.com/office/powerpoint/2010/main" val="1187573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EAE1D-B322-E301-722B-6EFF5A3202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8B7D21-A327-8B19-0E88-72CA640E2B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890CF9-133C-3F0A-C11F-3F925E3D8D89}"/>
              </a:ext>
            </a:extLst>
          </p:cNvPr>
          <p:cNvSpPr>
            <a:spLocks noGrp="1"/>
          </p:cNvSpPr>
          <p:nvPr>
            <p:ph type="body" idx="1"/>
          </p:nvPr>
        </p:nvSpPr>
        <p:spPr/>
        <p:txBody>
          <a:bodyPr/>
          <a:lstStyle/>
          <a:p>
            <a:pPr marL="0" indent="0">
              <a:buFont typeface="Arial" panose="020B0604020202020204" pitchFamily="34" charset="0"/>
              <a:buNone/>
            </a:pPr>
            <a:endParaRPr lang="en-GB" sz="1400" b="1" i="1" dirty="0"/>
          </a:p>
        </p:txBody>
      </p:sp>
      <p:sp>
        <p:nvSpPr>
          <p:cNvPr id="4" name="Header Placeholder 3">
            <a:extLst>
              <a:ext uri="{FF2B5EF4-FFF2-40B4-BE49-F238E27FC236}">
                <a16:creationId xmlns:a16="http://schemas.microsoft.com/office/drawing/2014/main" id="{150F9DE2-D5D8-C6D8-C405-80E3B806A4F0}"/>
              </a:ext>
            </a:extLst>
          </p:cNvPr>
          <p:cNvSpPr>
            <a:spLocks noGrp="1"/>
          </p:cNvSpPr>
          <p:nvPr>
            <p:ph type="hdr" sz="quarter"/>
          </p:nvPr>
        </p:nvSpPr>
        <p:spPr/>
        <p:txBody>
          <a:bodyPr/>
          <a:lstStyle/>
          <a:p>
            <a:r>
              <a:rPr lang="en-GB"/>
              <a:t>Set Apart For His Glory #1:  Book of Ephesians - Overview</a:t>
            </a:r>
          </a:p>
        </p:txBody>
      </p:sp>
      <p:sp>
        <p:nvSpPr>
          <p:cNvPr id="5" name="Date Placeholder 4">
            <a:extLst>
              <a:ext uri="{FF2B5EF4-FFF2-40B4-BE49-F238E27FC236}">
                <a16:creationId xmlns:a16="http://schemas.microsoft.com/office/drawing/2014/main" id="{C13938DE-2E05-C0F1-24CC-C31CFF972FB3}"/>
              </a:ext>
            </a:extLst>
          </p:cNvPr>
          <p:cNvSpPr>
            <a:spLocks noGrp="1"/>
          </p:cNvSpPr>
          <p:nvPr>
            <p:ph type="dt" idx="1"/>
          </p:nvPr>
        </p:nvSpPr>
        <p:spPr/>
        <p:txBody>
          <a:bodyPr/>
          <a:lstStyle/>
          <a:p>
            <a:fld id="{24B11132-B4B0-475D-AC38-898D7588F479}" type="datetime8">
              <a:rPr lang="en-GB" smtClean="0"/>
              <a:t>08/08/2026 20:50</a:t>
            </a:fld>
            <a:endParaRPr lang="en-GB"/>
          </a:p>
        </p:txBody>
      </p:sp>
      <p:sp>
        <p:nvSpPr>
          <p:cNvPr id="6" name="Slide Number Placeholder 5">
            <a:extLst>
              <a:ext uri="{FF2B5EF4-FFF2-40B4-BE49-F238E27FC236}">
                <a16:creationId xmlns:a16="http://schemas.microsoft.com/office/drawing/2014/main" id="{0F0F425A-43BA-03F0-E369-DADF6C61AC0D}"/>
              </a:ext>
            </a:extLst>
          </p:cNvPr>
          <p:cNvSpPr>
            <a:spLocks noGrp="1"/>
          </p:cNvSpPr>
          <p:nvPr>
            <p:ph type="sldNum" sz="quarter" idx="5"/>
          </p:nvPr>
        </p:nvSpPr>
        <p:spPr/>
        <p:txBody>
          <a:bodyPr/>
          <a:lstStyle/>
          <a:p>
            <a:fld id="{81788C09-FC14-484E-AC02-0A260A317E46}" type="slidenum">
              <a:rPr lang="en-GB" smtClean="0"/>
              <a:t>8</a:t>
            </a:fld>
            <a:endParaRPr lang="en-GB"/>
          </a:p>
        </p:txBody>
      </p:sp>
    </p:spTree>
    <p:extLst>
      <p:ext uri="{BB962C8B-B14F-4D97-AF65-F5344CB8AC3E}">
        <p14:creationId xmlns:p14="http://schemas.microsoft.com/office/powerpoint/2010/main" val="2855845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3439A-45D7-7E22-3633-F7A3A83E8E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CF7FD9-85DF-470C-9394-768FE9D6DC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DD46B0-E889-3421-9F0F-F4A7D055A88F}"/>
              </a:ext>
            </a:extLst>
          </p:cNvPr>
          <p:cNvSpPr>
            <a:spLocks noGrp="1"/>
          </p:cNvSpPr>
          <p:nvPr>
            <p:ph type="body" idx="1"/>
          </p:nvPr>
        </p:nvSpPr>
        <p:spPr/>
        <p:txBody>
          <a:bodyPr/>
          <a:lstStyle/>
          <a:p>
            <a:pPr marL="0" indent="0">
              <a:buFont typeface="Arial" panose="020B0604020202020204" pitchFamily="34" charset="0"/>
              <a:buNone/>
            </a:pPr>
            <a:endParaRPr lang="en-GB" sz="1400" b="1" i="1" dirty="0"/>
          </a:p>
        </p:txBody>
      </p:sp>
      <p:sp>
        <p:nvSpPr>
          <p:cNvPr id="4" name="Header Placeholder 3">
            <a:extLst>
              <a:ext uri="{FF2B5EF4-FFF2-40B4-BE49-F238E27FC236}">
                <a16:creationId xmlns:a16="http://schemas.microsoft.com/office/drawing/2014/main" id="{0C84D2B5-F1B4-1DC2-B29A-643CA525B090}"/>
              </a:ext>
            </a:extLst>
          </p:cNvPr>
          <p:cNvSpPr>
            <a:spLocks noGrp="1"/>
          </p:cNvSpPr>
          <p:nvPr>
            <p:ph type="hdr" sz="quarter"/>
          </p:nvPr>
        </p:nvSpPr>
        <p:spPr/>
        <p:txBody>
          <a:bodyPr/>
          <a:lstStyle/>
          <a:p>
            <a:r>
              <a:rPr lang="en-GB"/>
              <a:t>Set Apart For His Glory #1:  Book of Ephesians - Overview</a:t>
            </a:r>
          </a:p>
        </p:txBody>
      </p:sp>
      <p:sp>
        <p:nvSpPr>
          <p:cNvPr id="5" name="Date Placeholder 4">
            <a:extLst>
              <a:ext uri="{FF2B5EF4-FFF2-40B4-BE49-F238E27FC236}">
                <a16:creationId xmlns:a16="http://schemas.microsoft.com/office/drawing/2014/main" id="{3169CB23-4DD6-0347-3D3A-7D8AA2BBF3A8}"/>
              </a:ext>
            </a:extLst>
          </p:cNvPr>
          <p:cNvSpPr>
            <a:spLocks noGrp="1"/>
          </p:cNvSpPr>
          <p:nvPr>
            <p:ph type="dt" idx="1"/>
          </p:nvPr>
        </p:nvSpPr>
        <p:spPr/>
        <p:txBody>
          <a:bodyPr/>
          <a:lstStyle/>
          <a:p>
            <a:fld id="{24B11132-B4B0-475D-AC38-898D7588F479}" type="datetime8">
              <a:rPr lang="en-GB" smtClean="0"/>
              <a:t>08/08/2026 20:52</a:t>
            </a:fld>
            <a:endParaRPr lang="en-GB"/>
          </a:p>
        </p:txBody>
      </p:sp>
      <p:sp>
        <p:nvSpPr>
          <p:cNvPr id="6" name="Slide Number Placeholder 5">
            <a:extLst>
              <a:ext uri="{FF2B5EF4-FFF2-40B4-BE49-F238E27FC236}">
                <a16:creationId xmlns:a16="http://schemas.microsoft.com/office/drawing/2014/main" id="{74B13F0F-48FE-EA88-7636-E6F767A12F13}"/>
              </a:ext>
            </a:extLst>
          </p:cNvPr>
          <p:cNvSpPr>
            <a:spLocks noGrp="1"/>
          </p:cNvSpPr>
          <p:nvPr>
            <p:ph type="sldNum" sz="quarter" idx="5"/>
          </p:nvPr>
        </p:nvSpPr>
        <p:spPr/>
        <p:txBody>
          <a:bodyPr/>
          <a:lstStyle/>
          <a:p>
            <a:fld id="{81788C09-FC14-484E-AC02-0A260A317E46}" type="slidenum">
              <a:rPr lang="en-GB" smtClean="0"/>
              <a:t>9</a:t>
            </a:fld>
            <a:endParaRPr lang="en-GB"/>
          </a:p>
        </p:txBody>
      </p:sp>
    </p:spTree>
    <p:extLst>
      <p:ext uri="{BB962C8B-B14F-4D97-AF65-F5344CB8AC3E}">
        <p14:creationId xmlns:p14="http://schemas.microsoft.com/office/powerpoint/2010/main" val="39712906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70F7C-EBE0-0888-C4C5-1D9551BAC723}"/>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54E3799E-68C9-C40D-DB79-5B86120708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7021C6A3-DE0E-C4C7-BBF5-4D3BFCEC1CAE}"/>
              </a:ext>
            </a:extLst>
          </p:cNvPr>
          <p:cNvSpPr>
            <a:spLocks noGrp="1"/>
          </p:cNvSpPr>
          <p:nvPr>
            <p:ph type="dt" sz="half" idx="10"/>
          </p:nvPr>
        </p:nvSpPr>
        <p:spPr/>
        <p:txBody>
          <a:bodyPr/>
          <a:lstStyle/>
          <a:p>
            <a:fld id="{D544BB63-5E77-4E03-8295-12DF1DE8A6EE}" type="datetime8">
              <a:rPr lang="en-GB" smtClean="0"/>
              <a:t>08/08/2026 20:25</a:t>
            </a:fld>
            <a:endParaRPr lang="en-GB"/>
          </a:p>
        </p:txBody>
      </p:sp>
      <p:sp>
        <p:nvSpPr>
          <p:cNvPr id="5" name="Footer Placeholder 4">
            <a:extLst>
              <a:ext uri="{FF2B5EF4-FFF2-40B4-BE49-F238E27FC236}">
                <a16:creationId xmlns:a16="http://schemas.microsoft.com/office/drawing/2014/main" id="{B8562469-AE64-2EEB-580E-CF98EFE63853}"/>
              </a:ext>
            </a:extLst>
          </p:cNvPr>
          <p:cNvSpPr>
            <a:spLocks noGrp="1"/>
          </p:cNvSpPr>
          <p:nvPr>
            <p:ph type="ftr" sz="quarter" idx="11"/>
          </p:nvPr>
        </p:nvSpPr>
        <p:spPr/>
        <p:txBody>
          <a:bodyPr/>
          <a:lstStyle/>
          <a:p>
            <a:r>
              <a:rPr lang="en-GB"/>
              <a:t>Set Apart For His Glory #1:  Book of Ephesians - Overview</a:t>
            </a:r>
          </a:p>
        </p:txBody>
      </p:sp>
      <p:sp>
        <p:nvSpPr>
          <p:cNvPr id="6" name="Slide Number Placeholder 5">
            <a:extLst>
              <a:ext uri="{FF2B5EF4-FFF2-40B4-BE49-F238E27FC236}">
                <a16:creationId xmlns:a16="http://schemas.microsoft.com/office/drawing/2014/main" id="{2437B973-6210-E475-4C30-C79D5B0D6E49}"/>
              </a:ext>
            </a:extLst>
          </p:cNvPr>
          <p:cNvSpPr>
            <a:spLocks noGrp="1"/>
          </p:cNvSpPr>
          <p:nvPr>
            <p:ph type="sldNum" sz="quarter" idx="12"/>
          </p:nvPr>
        </p:nvSpPr>
        <p:spPr/>
        <p:txBody>
          <a:bodyPr/>
          <a:lstStyle/>
          <a:p>
            <a:fld id="{EC6B16EA-D25A-4291-87D3-2F0CA146973B}" type="slidenum">
              <a:rPr lang="en-GB" smtClean="0"/>
              <a:t>‹#›</a:t>
            </a:fld>
            <a:endParaRPr lang="en-GB"/>
          </a:p>
        </p:txBody>
      </p:sp>
    </p:spTree>
    <p:extLst>
      <p:ext uri="{BB962C8B-B14F-4D97-AF65-F5344CB8AC3E}">
        <p14:creationId xmlns:p14="http://schemas.microsoft.com/office/powerpoint/2010/main" val="3660719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2F13D-32E6-2636-E665-182195BC637B}"/>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A2FF02B1-30C1-26BF-C331-5D71044F2C8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59FCCE9-E874-76F7-44B7-EB12F07FE3FA}"/>
              </a:ext>
            </a:extLst>
          </p:cNvPr>
          <p:cNvSpPr>
            <a:spLocks noGrp="1"/>
          </p:cNvSpPr>
          <p:nvPr>
            <p:ph type="dt" sz="half" idx="10"/>
          </p:nvPr>
        </p:nvSpPr>
        <p:spPr/>
        <p:txBody>
          <a:bodyPr/>
          <a:lstStyle/>
          <a:p>
            <a:fld id="{B4523193-839C-443B-9DDF-0EE60CFB733A}" type="datetime8">
              <a:rPr lang="en-GB" smtClean="0"/>
              <a:t>08/08/2026 20:25</a:t>
            </a:fld>
            <a:endParaRPr lang="en-GB"/>
          </a:p>
        </p:txBody>
      </p:sp>
      <p:sp>
        <p:nvSpPr>
          <p:cNvPr id="5" name="Footer Placeholder 4">
            <a:extLst>
              <a:ext uri="{FF2B5EF4-FFF2-40B4-BE49-F238E27FC236}">
                <a16:creationId xmlns:a16="http://schemas.microsoft.com/office/drawing/2014/main" id="{A7182774-D4AD-FF4F-CEA3-0B90AE8DCACD}"/>
              </a:ext>
            </a:extLst>
          </p:cNvPr>
          <p:cNvSpPr>
            <a:spLocks noGrp="1"/>
          </p:cNvSpPr>
          <p:nvPr>
            <p:ph type="ftr" sz="quarter" idx="11"/>
          </p:nvPr>
        </p:nvSpPr>
        <p:spPr/>
        <p:txBody>
          <a:bodyPr/>
          <a:lstStyle/>
          <a:p>
            <a:r>
              <a:rPr lang="en-GB"/>
              <a:t>Set Apart For His Glory #1:  Book of Ephesians - Overview</a:t>
            </a:r>
          </a:p>
        </p:txBody>
      </p:sp>
      <p:sp>
        <p:nvSpPr>
          <p:cNvPr id="6" name="Slide Number Placeholder 5">
            <a:extLst>
              <a:ext uri="{FF2B5EF4-FFF2-40B4-BE49-F238E27FC236}">
                <a16:creationId xmlns:a16="http://schemas.microsoft.com/office/drawing/2014/main" id="{7FDBB975-334E-59E8-AD5B-5B14EAB18118}"/>
              </a:ext>
            </a:extLst>
          </p:cNvPr>
          <p:cNvSpPr>
            <a:spLocks noGrp="1"/>
          </p:cNvSpPr>
          <p:nvPr>
            <p:ph type="sldNum" sz="quarter" idx="12"/>
          </p:nvPr>
        </p:nvSpPr>
        <p:spPr/>
        <p:txBody>
          <a:bodyPr/>
          <a:lstStyle/>
          <a:p>
            <a:fld id="{EC6B16EA-D25A-4291-87D3-2F0CA146973B}" type="slidenum">
              <a:rPr lang="en-GB" smtClean="0"/>
              <a:t>‹#›</a:t>
            </a:fld>
            <a:endParaRPr lang="en-GB"/>
          </a:p>
        </p:txBody>
      </p:sp>
    </p:spTree>
    <p:extLst>
      <p:ext uri="{BB962C8B-B14F-4D97-AF65-F5344CB8AC3E}">
        <p14:creationId xmlns:p14="http://schemas.microsoft.com/office/powerpoint/2010/main" val="809723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DD6E6C6-97DC-56C3-A4E2-F2D511977AF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7E3725C5-BE60-19A6-5938-63F99BA64E27}"/>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70B2439-9612-B896-9253-0F3D1903A543}"/>
              </a:ext>
            </a:extLst>
          </p:cNvPr>
          <p:cNvSpPr>
            <a:spLocks noGrp="1"/>
          </p:cNvSpPr>
          <p:nvPr>
            <p:ph type="dt" sz="half" idx="10"/>
          </p:nvPr>
        </p:nvSpPr>
        <p:spPr/>
        <p:txBody>
          <a:bodyPr/>
          <a:lstStyle/>
          <a:p>
            <a:fld id="{E78BD06F-509A-4B28-B818-902902B12889}" type="datetime8">
              <a:rPr lang="en-GB" smtClean="0"/>
              <a:t>08/08/2026 20:25</a:t>
            </a:fld>
            <a:endParaRPr lang="en-GB"/>
          </a:p>
        </p:txBody>
      </p:sp>
      <p:sp>
        <p:nvSpPr>
          <p:cNvPr id="5" name="Footer Placeholder 4">
            <a:extLst>
              <a:ext uri="{FF2B5EF4-FFF2-40B4-BE49-F238E27FC236}">
                <a16:creationId xmlns:a16="http://schemas.microsoft.com/office/drawing/2014/main" id="{5DA25E5C-1E77-AB11-EEAD-8F86091A3466}"/>
              </a:ext>
            </a:extLst>
          </p:cNvPr>
          <p:cNvSpPr>
            <a:spLocks noGrp="1"/>
          </p:cNvSpPr>
          <p:nvPr>
            <p:ph type="ftr" sz="quarter" idx="11"/>
          </p:nvPr>
        </p:nvSpPr>
        <p:spPr/>
        <p:txBody>
          <a:bodyPr/>
          <a:lstStyle/>
          <a:p>
            <a:r>
              <a:rPr lang="en-GB"/>
              <a:t>Set Apart For His Glory #1:  Book of Ephesians - Overview</a:t>
            </a:r>
          </a:p>
        </p:txBody>
      </p:sp>
      <p:sp>
        <p:nvSpPr>
          <p:cNvPr id="6" name="Slide Number Placeholder 5">
            <a:extLst>
              <a:ext uri="{FF2B5EF4-FFF2-40B4-BE49-F238E27FC236}">
                <a16:creationId xmlns:a16="http://schemas.microsoft.com/office/drawing/2014/main" id="{C2BD89B9-FBFB-D7EA-64F2-B5772AB8086E}"/>
              </a:ext>
            </a:extLst>
          </p:cNvPr>
          <p:cNvSpPr>
            <a:spLocks noGrp="1"/>
          </p:cNvSpPr>
          <p:nvPr>
            <p:ph type="sldNum" sz="quarter" idx="12"/>
          </p:nvPr>
        </p:nvSpPr>
        <p:spPr/>
        <p:txBody>
          <a:bodyPr/>
          <a:lstStyle/>
          <a:p>
            <a:fld id="{EC6B16EA-D25A-4291-87D3-2F0CA146973B}" type="slidenum">
              <a:rPr lang="en-GB" smtClean="0"/>
              <a:t>‹#›</a:t>
            </a:fld>
            <a:endParaRPr lang="en-GB"/>
          </a:p>
        </p:txBody>
      </p:sp>
    </p:spTree>
    <p:extLst>
      <p:ext uri="{BB962C8B-B14F-4D97-AF65-F5344CB8AC3E}">
        <p14:creationId xmlns:p14="http://schemas.microsoft.com/office/powerpoint/2010/main" val="1742584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FBB497-BF13-98FD-5A46-D27CB02F60F0}"/>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7918CBF-3ED1-57B2-CED6-8C97A58E368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86C24F8-C296-EC84-BB39-F9F62AC686B3}"/>
              </a:ext>
            </a:extLst>
          </p:cNvPr>
          <p:cNvSpPr>
            <a:spLocks noGrp="1"/>
          </p:cNvSpPr>
          <p:nvPr>
            <p:ph type="dt" sz="half" idx="10"/>
          </p:nvPr>
        </p:nvSpPr>
        <p:spPr/>
        <p:txBody>
          <a:bodyPr/>
          <a:lstStyle/>
          <a:p>
            <a:fld id="{FAE649D3-6127-4C56-B78F-771118169A3F}" type="datetime8">
              <a:rPr lang="en-GB" smtClean="0"/>
              <a:t>08/08/2026 20:25</a:t>
            </a:fld>
            <a:endParaRPr lang="en-GB"/>
          </a:p>
        </p:txBody>
      </p:sp>
      <p:sp>
        <p:nvSpPr>
          <p:cNvPr id="5" name="Footer Placeholder 4">
            <a:extLst>
              <a:ext uri="{FF2B5EF4-FFF2-40B4-BE49-F238E27FC236}">
                <a16:creationId xmlns:a16="http://schemas.microsoft.com/office/drawing/2014/main" id="{1AB890AB-4502-1750-322E-B7D5772298B8}"/>
              </a:ext>
            </a:extLst>
          </p:cNvPr>
          <p:cNvSpPr>
            <a:spLocks noGrp="1"/>
          </p:cNvSpPr>
          <p:nvPr>
            <p:ph type="ftr" sz="quarter" idx="11"/>
          </p:nvPr>
        </p:nvSpPr>
        <p:spPr/>
        <p:txBody>
          <a:bodyPr/>
          <a:lstStyle/>
          <a:p>
            <a:r>
              <a:rPr lang="en-GB"/>
              <a:t>Set Apart For His Glory #1:  Book of Ephesians - Overview</a:t>
            </a:r>
          </a:p>
        </p:txBody>
      </p:sp>
      <p:sp>
        <p:nvSpPr>
          <p:cNvPr id="6" name="Slide Number Placeholder 5">
            <a:extLst>
              <a:ext uri="{FF2B5EF4-FFF2-40B4-BE49-F238E27FC236}">
                <a16:creationId xmlns:a16="http://schemas.microsoft.com/office/drawing/2014/main" id="{6DC7155A-3D17-9C07-5CE4-E19EAAC4C516}"/>
              </a:ext>
            </a:extLst>
          </p:cNvPr>
          <p:cNvSpPr>
            <a:spLocks noGrp="1"/>
          </p:cNvSpPr>
          <p:nvPr>
            <p:ph type="sldNum" sz="quarter" idx="12"/>
          </p:nvPr>
        </p:nvSpPr>
        <p:spPr/>
        <p:txBody>
          <a:bodyPr/>
          <a:lstStyle/>
          <a:p>
            <a:fld id="{EC6B16EA-D25A-4291-87D3-2F0CA146973B}" type="slidenum">
              <a:rPr lang="en-GB" smtClean="0"/>
              <a:t>‹#›</a:t>
            </a:fld>
            <a:endParaRPr lang="en-GB"/>
          </a:p>
        </p:txBody>
      </p:sp>
    </p:spTree>
    <p:extLst>
      <p:ext uri="{BB962C8B-B14F-4D97-AF65-F5344CB8AC3E}">
        <p14:creationId xmlns:p14="http://schemas.microsoft.com/office/powerpoint/2010/main" val="5590859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D0EE0-0D83-1D4E-5B8B-5E1A85BBE0B6}"/>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F269C222-DEE2-BD75-EEFA-1ED189F3D40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6B4AB57-1117-9AE7-B0C7-C1EE521F2F58}"/>
              </a:ext>
            </a:extLst>
          </p:cNvPr>
          <p:cNvSpPr>
            <a:spLocks noGrp="1"/>
          </p:cNvSpPr>
          <p:nvPr>
            <p:ph type="dt" sz="half" idx="10"/>
          </p:nvPr>
        </p:nvSpPr>
        <p:spPr/>
        <p:txBody>
          <a:bodyPr/>
          <a:lstStyle/>
          <a:p>
            <a:fld id="{07D87EB7-682C-428D-AAD2-71A7BF4EE4C9}" type="datetime8">
              <a:rPr lang="en-GB" smtClean="0"/>
              <a:t>08/08/2026 20:25</a:t>
            </a:fld>
            <a:endParaRPr lang="en-GB"/>
          </a:p>
        </p:txBody>
      </p:sp>
      <p:sp>
        <p:nvSpPr>
          <p:cNvPr id="5" name="Footer Placeholder 4">
            <a:extLst>
              <a:ext uri="{FF2B5EF4-FFF2-40B4-BE49-F238E27FC236}">
                <a16:creationId xmlns:a16="http://schemas.microsoft.com/office/drawing/2014/main" id="{012257FA-D56C-E03E-EE8D-CD7700217F5D}"/>
              </a:ext>
            </a:extLst>
          </p:cNvPr>
          <p:cNvSpPr>
            <a:spLocks noGrp="1"/>
          </p:cNvSpPr>
          <p:nvPr>
            <p:ph type="ftr" sz="quarter" idx="11"/>
          </p:nvPr>
        </p:nvSpPr>
        <p:spPr/>
        <p:txBody>
          <a:bodyPr/>
          <a:lstStyle/>
          <a:p>
            <a:r>
              <a:rPr lang="en-GB"/>
              <a:t>Set Apart For His Glory #1:  Book of Ephesians - Overview</a:t>
            </a:r>
          </a:p>
        </p:txBody>
      </p:sp>
      <p:sp>
        <p:nvSpPr>
          <p:cNvPr id="6" name="Slide Number Placeholder 5">
            <a:extLst>
              <a:ext uri="{FF2B5EF4-FFF2-40B4-BE49-F238E27FC236}">
                <a16:creationId xmlns:a16="http://schemas.microsoft.com/office/drawing/2014/main" id="{444215A9-3113-04D4-F90D-BD91CD6C8B24}"/>
              </a:ext>
            </a:extLst>
          </p:cNvPr>
          <p:cNvSpPr>
            <a:spLocks noGrp="1"/>
          </p:cNvSpPr>
          <p:nvPr>
            <p:ph type="sldNum" sz="quarter" idx="12"/>
          </p:nvPr>
        </p:nvSpPr>
        <p:spPr/>
        <p:txBody>
          <a:bodyPr/>
          <a:lstStyle/>
          <a:p>
            <a:fld id="{EC6B16EA-D25A-4291-87D3-2F0CA146973B}" type="slidenum">
              <a:rPr lang="en-GB" smtClean="0"/>
              <a:t>‹#›</a:t>
            </a:fld>
            <a:endParaRPr lang="en-GB"/>
          </a:p>
        </p:txBody>
      </p:sp>
    </p:spTree>
    <p:extLst>
      <p:ext uri="{BB962C8B-B14F-4D97-AF65-F5344CB8AC3E}">
        <p14:creationId xmlns:p14="http://schemas.microsoft.com/office/powerpoint/2010/main" val="1940352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F02AB-255C-27E5-9A40-CC65065382E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853E52C-DE2D-0CB3-C00D-311B4387C68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D7B1D46B-176A-A3CB-CACC-C5E2AD493E8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431DD4D7-5A63-3F23-AF41-EE9FFF13AC2A}"/>
              </a:ext>
            </a:extLst>
          </p:cNvPr>
          <p:cNvSpPr>
            <a:spLocks noGrp="1"/>
          </p:cNvSpPr>
          <p:nvPr>
            <p:ph type="dt" sz="half" idx="10"/>
          </p:nvPr>
        </p:nvSpPr>
        <p:spPr/>
        <p:txBody>
          <a:bodyPr/>
          <a:lstStyle/>
          <a:p>
            <a:fld id="{F71F7CF4-A204-4CD4-8C3C-BC3F97230C01}" type="datetime8">
              <a:rPr lang="en-GB" smtClean="0"/>
              <a:t>08/08/2026 20:25</a:t>
            </a:fld>
            <a:endParaRPr lang="en-GB"/>
          </a:p>
        </p:txBody>
      </p:sp>
      <p:sp>
        <p:nvSpPr>
          <p:cNvPr id="6" name="Footer Placeholder 5">
            <a:extLst>
              <a:ext uri="{FF2B5EF4-FFF2-40B4-BE49-F238E27FC236}">
                <a16:creationId xmlns:a16="http://schemas.microsoft.com/office/drawing/2014/main" id="{D327F4DC-1661-9F5B-D939-FDB7AA489A36}"/>
              </a:ext>
            </a:extLst>
          </p:cNvPr>
          <p:cNvSpPr>
            <a:spLocks noGrp="1"/>
          </p:cNvSpPr>
          <p:nvPr>
            <p:ph type="ftr" sz="quarter" idx="11"/>
          </p:nvPr>
        </p:nvSpPr>
        <p:spPr/>
        <p:txBody>
          <a:bodyPr/>
          <a:lstStyle/>
          <a:p>
            <a:r>
              <a:rPr lang="en-GB"/>
              <a:t>Set Apart For His Glory #1:  Book of Ephesians - Overview</a:t>
            </a:r>
          </a:p>
        </p:txBody>
      </p:sp>
      <p:sp>
        <p:nvSpPr>
          <p:cNvPr id="7" name="Slide Number Placeholder 6">
            <a:extLst>
              <a:ext uri="{FF2B5EF4-FFF2-40B4-BE49-F238E27FC236}">
                <a16:creationId xmlns:a16="http://schemas.microsoft.com/office/drawing/2014/main" id="{B0F9E593-AB09-2900-FED5-32E1BC5B3157}"/>
              </a:ext>
            </a:extLst>
          </p:cNvPr>
          <p:cNvSpPr>
            <a:spLocks noGrp="1"/>
          </p:cNvSpPr>
          <p:nvPr>
            <p:ph type="sldNum" sz="quarter" idx="12"/>
          </p:nvPr>
        </p:nvSpPr>
        <p:spPr/>
        <p:txBody>
          <a:bodyPr/>
          <a:lstStyle/>
          <a:p>
            <a:fld id="{EC6B16EA-D25A-4291-87D3-2F0CA146973B}" type="slidenum">
              <a:rPr lang="en-GB" smtClean="0"/>
              <a:t>‹#›</a:t>
            </a:fld>
            <a:endParaRPr lang="en-GB"/>
          </a:p>
        </p:txBody>
      </p:sp>
    </p:spTree>
    <p:extLst>
      <p:ext uri="{BB962C8B-B14F-4D97-AF65-F5344CB8AC3E}">
        <p14:creationId xmlns:p14="http://schemas.microsoft.com/office/powerpoint/2010/main" val="3021272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D92E11-2162-FDF2-2942-1AF7FFE61696}"/>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49841831-9FC5-6D38-2087-EC3CC41054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A754267-6810-1440-71F7-32D071FF122C}"/>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76827AEE-0204-24AD-9AF0-88D2F35683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654AD3B-2602-9464-74D7-31E156A36D3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401021B0-40E9-9775-050D-8AF2C1E81FED}"/>
              </a:ext>
            </a:extLst>
          </p:cNvPr>
          <p:cNvSpPr>
            <a:spLocks noGrp="1"/>
          </p:cNvSpPr>
          <p:nvPr>
            <p:ph type="dt" sz="half" idx="10"/>
          </p:nvPr>
        </p:nvSpPr>
        <p:spPr/>
        <p:txBody>
          <a:bodyPr/>
          <a:lstStyle/>
          <a:p>
            <a:fld id="{30C71E45-6567-4A68-9CF8-908AF67BFBA4}" type="datetime8">
              <a:rPr lang="en-GB" smtClean="0"/>
              <a:t>08/08/2026 20:25</a:t>
            </a:fld>
            <a:endParaRPr lang="en-GB"/>
          </a:p>
        </p:txBody>
      </p:sp>
      <p:sp>
        <p:nvSpPr>
          <p:cNvPr id="8" name="Footer Placeholder 7">
            <a:extLst>
              <a:ext uri="{FF2B5EF4-FFF2-40B4-BE49-F238E27FC236}">
                <a16:creationId xmlns:a16="http://schemas.microsoft.com/office/drawing/2014/main" id="{CC468258-E722-A398-D427-91A44ADEF008}"/>
              </a:ext>
            </a:extLst>
          </p:cNvPr>
          <p:cNvSpPr>
            <a:spLocks noGrp="1"/>
          </p:cNvSpPr>
          <p:nvPr>
            <p:ph type="ftr" sz="quarter" idx="11"/>
          </p:nvPr>
        </p:nvSpPr>
        <p:spPr/>
        <p:txBody>
          <a:bodyPr/>
          <a:lstStyle/>
          <a:p>
            <a:r>
              <a:rPr lang="en-GB"/>
              <a:t>Set Apart For His Glory #1:  Book of Ephesians - Overview</a:t>
            </a:r>
          </a:p>
        </p:txBody>
      </p:sp>
      <p:sp>
        <p:nvSpPr>
          <p:cNvPr id="9" name="Slide Number Placeholder 8">
            <a:extLst>
              <a:ext uri="{FF2B5EF4-FFF2-40B4-BE49-F238E27FC236}">
                <a16:creationId xmlns:a16="http://schemas.microsoft.com/office/drawing/2014/main" id="{4D883CAB-EBB5-CC05-2368-71D99700D01B}"/>
              </a:ext>
            </a:extLst>
          </p:cNvPr>
          <p:cNvSpPr>
            <a:spLocks noGrp="1"/>
          </p:cNvSpPr>
          <p:nvPr>
            <p:ph type="sldNum" sz="quarter" idx="12"/>
          </p:nvPr>
        </p:nvSpPr>
        <p:spPr/>
        <p:txBody>
          <a:bodyPr/>
          <a:lstStyle/>
          <a:p>
            <a:fld id="{EC6B16EA-D25A-4291-87D3-2F0CA146973B}" type="slidenum">
              <a:rPr lang="en-GB" smtClean="0"/>
              <a:t>‹#›</a:t>
            </a:fld>
            <a:endParaRPr lang="en-GB"/>
          </a:p>
        </p:txBody>
      </p:sp>
    </p:spTree>
    <p:extLst>
      <p:ext uri="{BB962C8B-B14F-4D97-AF65-F5344CB8AC3E}">
        <p14:creationId xmlns:p14="http://schemas.microsoft.com/office/powerpoint/2010/main" val="20196060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33FC5F-BD3E-748A-3100-A518F90FC387}"/>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CFC8C6BE-E299-C753-7F0B-F976B87C3A4C}"/>
              </a:ext>
            </a:extLst>
          </p:cNvPr>
          <p:cNvSpPr>
            <a:spLocks noGrp="1"/>
          </p:cNvSpPr>
          <p:nvPr>
            <p:ph type="dt" sz="half" idx="10"/>
          </p:nvPr>
        </p:nvSpPr>
        <p:spPr/>
        <p:txBody>
          <a:bodyPr/>
          <a:lstStyle/>
          <a:p>
            <a:fld id="{17B91DAF-4B5A-4382-8435-5477347A8145}" type="datetime8">
              <a:rPr lang="en-GB" smtClean="0"/>
              <a:t>08/08/2026 20:25</a:t>
            </a:fld>
            <a:endParaRPr lang="en-GB"/>
          </a:p>
        </p:txBody>
      </p:sp>
      <p:sp>
        <p:nvSpPr>
          <p:cNvPr id="4" name="Footer Placeholder 3">
            <a:extLst>
              <a:ext uri="{FF2B5EF4-FFF2-40B4-BE49-F238E27FC236}">
                <a16:creationId xmlns:a16="http://schemas.microsoft.com/office/drawing/2014/main" id="{63B53107-1383-ECE3-9ECE-57EE35977D8D}"/>
              </a:ext>
            </a:extLst>
          </p:cNvPr>
          <p:cNvSpPr>
            <a:spLocks noGrp="1"/>
          </p:cNvSpPr>
          <p:nvPr>
            <p:ph type="ftr" sz="quarter" idx="11"/>
          </p:nvPr>
        </p:nvSpPr>
        <p:spPr/>
        <p:txBody>
          <a:bodyPr/>
          <a:lstStyle/>
          <a:p>
            <a:r>
              <a:rPr lang="en-GB"/>
              <a:t>Set Apart For His Glory #1:  Book of Ephesians - Overview</a:t>
            </a:r>
          </a:p>
        </p:txBody>
      </p:sp>
      <p:sp>
        <p:nvSpPr>
          <p:cNvPr id="5" name="Slide Number Placeholder 4">
            <a:extLst>
              <a:ext uri="{FF2B5EF4-FFF2-40B4-BE49-F238E27FC236}">
                <a16:creationId xmlns:a16="http://schemas.microsoft.com/office/drawing/2014/main" id="{5551BB2A-E16D-1CA7-67CC-C5FA7E528AB3}"/>
              </a:ext>
            </a:extLst>
          </p:cNvPr>
          <p:cNvSpPr>
            <a:spLocks noGrp="1"/>
          </p:cNvSpPr>
          <p:nvPr>
            <p:ph type="sldNum" sz="quarter" idx="12"/>
          </p:nvPr>
        </p:nvSpPr>
        <p:spPr/>
        <p:txBody>
          <a:bodyPr/>
          <a:lstStyle/>
          <a:p>
            <a:fld id="{EC6B16EA-D25A-4291-87D3-2F0CA146973B}" type="slidenum">
              <a:rPr lang="en-GB" smtClean="0"/>
              <a:t>‹#›</a:t>
            </a:fld>
            <a:endParaRPr lang="en-GB"/>
          </a:p>
        </p:txBody>
      </p:sp>
    </p:spTree>
    <p:extLst>
      <p:ext uri="{BB962C8B-B14F-4D97-AF65-F5344CB8AC3E}">
        <p14:creationId xmlns:p14="http://schemas.microsoft.com/office/powerpoint/2010/main" val="18827195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0B13D8-8D20-6535-151E-28ABB1B9D269}"/>
              </a:ext>
            </a:extLst>
          </p:cNvPr>
          <p:cNvSpPr>
            <a:spLocks noGrp="1"/>
          </p:cNvSpPr>
          <p:nvPr>
            <p:ph type="dt" sz="half" idx="10"/>
          </p:nvPr>
        </p:nvSpPr>
        <p:spPr/>
        <p:txBody>
          <a:bodyPr/>
          <a:lstStyle/>
          <a:p>
            <a:fld id="{94E4FDF9-C440-433C-AA7A-CD839297B0CC}" type="datetime8">
              <a:rPr lang="en-GB" smtClean="0"/>
              <a:t>08/08/2026 20:25</a:t>
            </a:fld>
            <a:endParaRPr lang="en-GB"/>
          </a:p>
        </p:txBody>
      </p:sp>
      <p:sp>
        <p:nvSpPr>
          <p:cNvPr id="3" name="Footer Placeholder 2">
            <a:extLst>
              <a:ext uri="{FF2B5EF4-FFF2-40B4-BE49-F238E27FC236}">
                <a16:creationId xmlns:a16="http://schemas.microsoft.com/office/drawing/2014/main" id="{7146B3DB-9747-82F5-3CB1-955498AE090C}"/>
              </a:ext>
            </a:extLst>
          </p:cNvPr>
          <p:cNvSpPr>
            <a:spLocks noGrp="1"/>
          </p:cNvSpPr>
          <p:nvPr>
            <p:ph type="ftr" sz="quarter" idx="11"/>
          </p:nvPr>
        </p:nvSpPr>
        <p:spPr/>
        <p:txBody>
          <a:bodyPr/>
          <a:lstStyle/>
          <a:p>
            <a:r>
              <a:rPr lang="en-GB"/>
              <a:t>Set Apart For His Glory #1:  Book of Ephesians - Overview</a:t>
            </a:r>
          </a:p>
        </p:txBody>
      </p:sp>
      <p:sp>
        <p:nvSpPr>
          <p:cNvPr id="4" name="Slide Number Placeholder 3">
            <a:extLst>
              <a:ext uri="{FF2B5EF4-FFF2-40B4-BE49-F238E27FC236}">
                <a16:creationId xmlns:a16="http://schemas.microsoft.com/office/drawing/2014/main" id="{786FA427-B83E-A2B2-D8F4-EE15BC91A641}"/>
              </a:ext>
            </a:extLst>
          </p:cNvPr>
          <p:cNvSpPr>
            <a:spLocks noGrp="1"/>
          </p:cNvSpPr>
          <p:nvPr>
            <p:ph type="sldNum" sz="quarter" idx="12"/>
          </p:nvPr>
        </p:nvSpPr>
        <p:spPr/>
        <p:txBody>
          <a:bodyPr/>
          <a:lstStyle/>
          <a:p>
            <a:fld id="{EC6B16EA-D25A-4291-87D3-2F0CA146973B}" type="slidenum">
              <a:rPr lang="en-GB" smtClean="0"/>
              <a:t>‹#›</a:t>
            </a:fld>
            <a:endParaRPr lang="en-GB"/>
          </a:p>
        </p:txBody>
      </p:sp>
    </p:spTree>
    <p:extLst>
      <p:ext uri="{BB962C8B-B14F-4D97-AF65-F5344CB8AC3E}">
        <p14:creationId xmlns:p14="http://schemas.microsoft.com/office/powerpoint/2010/main" val="219364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CF77DB-66BD-7A74-D04F-21A624ACCEE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39F76E86-8D2F-EF22-FC90-12DA269DD3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B02CDC51-252F-F1F5-2DE8-1AC60B8A9E4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374D57E-7F16-FA96-ACB6-A9B3F1BFF10D}"/>
              </a:ext>
            </a:extLst>
          </p:cNvPr>
          <p:cNvSpPr>
            <a:spLocks noGrp="1"/>
          </p:cNvSpPr>
          <p:nvPr>
            <p:ph type="dt" sz="half" idx="10"/>
          </p:nvPr>
        </p:nvSpPr>
        <p:spPr/>
        <p:txBody>
          <a:bodyPr/>
          <a:lstStyle/>
          <a:p>
            <a:fld id="{F1F98331-DC9A-42C6-AB6F-613A7993A16D}" type="datetime8">
              <a:rPr lang="en-GB" smtClean="0"/>
              <a:t>08/08/2026 20:25</a:t>
            </a:fld>
            <a:endParaRPr lang="en-GB"/>
          </a:p>
        </p:txBody>
      </p:sp>
      <p:sp>
        <p:nvSpPr>
          <p:cNvPr id="6" name="Footer Placeholder 5">
            <a:extLst>
              <a:ext uri="{FF2B5EF4-FFF2-40B4-BE49-F238E27FC236}">
                <a16:creationId xmlns:a16="http://schemas.microsoft.com/office/drawing/2014/main" id="{97B0A318-4346-59F4-6EB4-75CDD901E5D2}"/>
              </a:ext>
            </a:extLst>
          </p:cNvPr>
          <p:cNvSpPr>
            <a:spLocks noGrp="1"/>
          </p:cNvSpPr>
          <p:nvPr>
            <p:ph type="ftr" sz="quarter" idx="11"/>
          </p:nvPr>
        </p:nvSpPr>
        <p:spPr/>
        <p:txBody>
          <a:bodyPr/>
          <a:lstStyle/>
          <a:p>
            <a:r>
              <a:rPr lang="en-GB"/>
              <a:t>Set Apart For His Glory #1:  Book of Ephesians - Overview</a:t>
            </a:r>
          </a:p>
        </p:txBody>
      </p:sp>
      <p:sp>
        <p:nvSpPr>
          <p:cNvPr id="7" name="Slide Number Placeholder 6">
            <a:extLst>
              <a:ext uri="{FF2B5EF4-FFF2-40B4-BE49-F238E27FC236}">
                <a16:creationId xmlns:a16="http://schemas.microsoft.com/office/drawing/2014/main" id="{F33B07C2-2389-EF02-FC28-A32770F49D2C}"/>
              </a:ext>
            </a:extLst>
          </p:cNvPr>
          <p:cNvSpPr>
            <a:spLocks noGrp="1"/>
          </p:cNvSpPr>
          <p:nvPr>
            <p:ph type="sldNum" sz="quarter" idx="12"/>
          </p:nvPr>
        </p:nvSpPr>
        <p:spPr/>
        <p:txBody>
          <a:bodyPr/>
          <a:lstStyle/>
          <a:p>
            <a:fld id="{EC6B16EA-D25A-4291-87D3-2F0CA146973B}" type="slidenum">
              <a:rPr lang="en-GB" smtClean="0"/>
              <a:t>‹#›</a:t>
            </a:fld>
            <a:endParaRPr lang="en-GB"/>
          </a:p>
        </p:txBody>
      </p:sp>
    </p:spTree>
    <p:extLst>
      <p:ext uri="{BB962C8B-B14F-4D97-AF65-F5344CB8AC3E}">
        <p14:creationId xmlns:p14="http://schemas.microsoft.com/office/powerpoint/2010/main" val="3790309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9109B-89B5-16B6-1EEA-5A463FD358E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B8510597-C843-B404-5AC7-62EFD5C8F0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0EC234C0-B359-ABD9-4DCA-ECB2F8E29C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2C844EA-29C3-CBFC-3859-2030E6777C0E}"/>
              </a:ext>
            </a:extLst>
          </p:cNvPr>
          <p:cNvSpPr>
            <a:spLocks noGrp="1"/>
          </p:cNvSpPr>
          <p:nvPr>
            <p:ph type="dt" sz="half" idx="10"/>
          </p:nvPr>
        </p:nvSpPr>
        <p:spPr/>
        <p:txBody>
          <a:bodyPr/>
          <a:lstStyle/>
          <a:p>
            <a:fld id="{93A31BC2-3C13-41B2-B28A-0D1349FDC0E1}" type="datetime8">
              <a:rPr lang="en-GB" smtClean="0"/>
              <a:t>08/08/2026 20:25</a:t>
            </a:fld>
            <a:endParaRPr lang="en-GB"/>
          </a:p>
        </p:txBody>
      </p:sp>
      <p:sp>
        <p:nvSpPr>
          <p:cNvPr id="6" name="Footer Placeholder 5">
            <a:extLst>
              <a:ext uri="{FF2B5EF4-FFF2-40B4-BE49-F238E27FC236}">
                <a16:creationId xmlns:a16="http://schemas.microsoft.com/office/drawing/2014/main" id="{9BD8938E-C81D-2D29-9B7F-E1227448F989}"/>
              </a:ext>
            </a:extLst>
          </p:cNvPr>
          <p:cNvSpPr>
            <a:spLocks noGrp="1"/>
          </p:cNvSpPr>
          <p:nvPr>
            <p:ph type="ftr" sz="quarter" idx="11"/>
          </p:nvPr>
        </p:nvSpPr>
        <p:spPr/>
        <p:txBody>
          <a:bodyPr/>
          <a:lstStyle/>
          <a:p>
            <a:r>
              <a:rPr lang="en-GB"/>
              <a:t>Set Apart For His Glory #1:  Book of Ephesians - Overview</a:t>
            </a:r>
          </a:p>
        </p:txBody>
      </p:sp>
      <p:sp>
        <p:nvSpPr>
          <p:cNvPr id="7" name="Slide Number Placeholder 6">
            <a:extLst>
              <a:ext uri="{FF2B5EF4-FFF2-40B4-BE49-F238E27FC236}">
                <a16:creationId xmlns:a16="http://schemas.microsoft.com/office/drawing/2014/main" id="{DFBC5F54-4E01-D870-3D09-FCD63579E59F}"/>
              </a:ext>
            </a:extLst>
          </p:cNvPr>
          <p:cNvSpPr>
            <a:spLocks noGrp="1"/>
          </p:cNvSpPr>
          <p:nvPr>
            <p:ph type="sldNum" sz="quarter" idx="12"/>
          </p:nvPr>
        </p:nvSpPr>
        <p:spPr/>
        <p:txBody>
          <a:bodyPr/>
          <a:lstStyle/>
          <a:p>
            <a:fld id="{EC6B16EA-D25A-4291-87D3-2F0CA146973B}" type="slidenum">
              <a:rPr lang="en-GB" smtClean="0"/>
              <a:t>‹#›</a:t>
            </a:fld>
            <a:endParaRPr lang="en-GB"/>
          </a:p>
        </p:txBody>
      </p:sp>
    </p:spTree>
    <p:extLst>
      <p:ext uri="{BB962C8B-B14F-4D97-AF65-F5344CB8AC3E}">
        <p14:creationId xmlns:p14="http://schemas.microsoft.com/office/powerpoint/2010/main" val="24516108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60000"/>
            <a:lum/>
          </a:blip>
          <a:srcRect/>
          <a:stretch>
            <a:fillRect t="-12000" b="-12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131A40-ADD4-D9DB-269A-9A2B471354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8FA52F27-BC53-6D9F-E4D6-227BED4B9C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C84E0C7D-DA12-A2B0-1D6C-96053FA945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33545D4-DADF-42D8-BC47-A3D23DC2E739}" type="datetime8">
              <a:rPr lang="en-GB" smtClean="0"/>
              <a:t>08/08/2026 20:25</a:t>
            </a:fld>
            <a:endParaRPr lang="en-GB"/>
          </a:p>
        </p:txBody>
      </p:sp>
      <p:sp>
        <p:nvSpPr>
          <p:cNvPr id="5" name="Footer Placeholder 4">
            <a:extLst>
              <a:ext uri="{FF2B5EF4-FFF2-40B4-BE49-F238E27FC236}">
                <a16:creationId xmlns:a16="http://schemas.microsoft.com/office/drawing/2014/main" id="{6F0F9A86-87CE-1C57-C31B-5420DB18CA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a:t>Set Apart For His Glory #1:  Book of Ephesians - Overview</a:t>
            </a:r>
          </a:p>
        </p:txBody>
      </p:sp>
      <p:sp>
        <p:nvSpPr>
          <p:cNvPr id="6" name="Slide Number Placeholder 5">
            <a:extLst>
              <a:ext uri="{FF2B5EF4-FFF2-40B4-BE49-F238E27FC236}">
                <a16:creationId xmlns:a16="http://schemas.microsoft.com/office/drawing/2014/main" id="{6D21D3E8-B701-AF0C-63E4-0986A24CE2C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6B16EA-D25A-4291-87D3-2F0CA146973B}" type="slidenum">
              <a:rPr lang="en-GB" smtClean="0"/>
              <a:t>‹#›</a:t>
            </a:fld>
            <a:endParaRPr lang="en-GB"/>
          </a:p>
        </p:txBody>
      </p:sp>
    </p:spTree>
    <p:extLst>
      <p:ext uri="{BB962C8B-B14F-4D97-AF65-F5344CB8AC3E}">
        <p14:creationId xmlns:p14="http://schemas.microsoft.com/office/powerpoint/2010/main" val="3521968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2000" b="-12000"/>
          </a:stretch>
        </a:blipFill>
        <a:effectLst/>
      </p:bgPr>
    </p:bg>
    <p:spTree>
      <p:nvGrpSpPr>
        <p:cNvPr id="1" name="">
          <a:extLst>
            <a:ext uri="{FF2B5EF4-FFF2-40B4-BE49-F238E27FC236}">
              <a16:creationId xmlns:a16="http://schemas.microsoft.com/office/drawing/2014/main" id="{BB5AEA22-2D1F-8F6B-B709-BED062CBDBB3}"/>
            </a:ext>
          </a:extLst>
        </p:cNvPr>
        <p:cNvGrpSpPr/>
        <p:nvPr/>
      </p:nvGrpSpPr>
      <p:grpSpPr>
        <a:xfrm>
          <a:off x="0" y="0"/>
          <a:ext cx="0" cy="0"/>
          <a:chOff x="0" y="0"/>
          <a:chExt cx="0" cy="0"/>
        </a:xfrm>
      </p:grpSpPr>
    </p:spTree>
    <p:extLst>
      <p:ext uri="{BB962C8B-B14F-4D97-AF65-F5344CB8AC3E}">
        <p14:creationId xmlns:p14="http://schemas.microsoft.com/office/powerpoint/2010/main" val="3311983905"/>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70000"/>
            <a:lum/>
          </a:blip>
          <a:srcRect/>
          <a:stretch>
            <a:fillRect t="-12000" b="-12000"/>
          </a:stretch>
        </a:blipFill>
        <a:effectLst/>
      </p:bgPr>
    </p:bg>
    <p:spTree>
      <p:nvGrpSpPr>
        <p:cNvPr id="1" name="">
          <a:extLst>
            <a:ext uri="{FF2B5EF4-FFF2-40B4-BE49-F238E27FC236}">
              <a16:creationId xmlns:a16="http://schemas.microsoft.com/office/drawing/2014/main" id="{F8885F9F-7BA9-E948-878E-7C586D2443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910E94-F570-A11B-AD06-3FE3CB321A60}"/>
              </a:ext>
            </a:extLst>
          </p:cNvPr>
          <p:cNvSpPr>
            <a:spLocks noGrp="1"/>
          </p:cNvSpPr>
          <p:nvPr>
            <p:ph type="ctrTitle"/>
          </p:nvPr>
        </p:nvSpPr>
        <p:spPr>
          <a:xfrm>
            <a:off x="204537" y="1122363"/>
            <a:ext cx="11718758" cy="2559300"/>
          </a:xfrm>
        </p:spPr>
        <p:txBody>
          <a:bodyPr>
            <a:normAutofit/>
          </a:bodyPr>
          <a:lstStyle/>
          <a:p>
            <a:r>
              <a:rPr lang="en-GB" sz="6200" dirty="0"/>
              <a:t>Encounters With Jesus - 6 </a:t>
            </a:r>
            <a:br>
              <a:rPr lang="en-GB" dirty="0"/>
            </a:br>
            <a:r>
              <a:rPr lang="en-GB" b="1" dirty="0"/>
              <a:t>“</a:t>
            </a:r>
            <a:r>
              <a:rPr lang="en-GB" sz="6700" b="1" dirty="0"/>
              <a:t>The Social Outcast”</a:t>
            </a:r>
          </a:p>
        </p:txBody>
      </p:sp>
      <p:sp>
        <p:nvSpPr>
          <p:cNvPr id="3" name="Subtitle 2">
            <a:extLst>
              <a:ext uri="{FF2B5EF4-FFF2-40B4-BE49-F238E27FC236}">
                <a16:creationId xmlns:a16="http://schemas.microsoft.com/office/drawing/2014/main" id="{BFFCCCB6-74D7-8D6A-CA1F-8AD4EED8385A}"/>
              </a:ext>
            </a:extLst>
          </p:cNvPr>
          <p:cNvSpPr>
            <a:spLocks noGrp="1"/>
          </p:cNvSpPr>
          <p:nvPr>
            <p:ph type="subTitle" idx="1"/>
          </p:nvPr>
        </p:nvSpPr>
        <p:spPr>
          <a:xfrm>
            <a:off x="1523999" y="3954734"/>
            <a:ext cx="9424737" cy="2419561"/>
          </a:xfrm>
        </p:spPr>
        <p:txBody>
          <a:bodyPr>
            <a:normAutofit fontScale="92500"/>
          </a:bodyPr>
          <a:lstStyle/>
          <a:p>
            <a:r>
              <a:rPr lang="en-GB" sz="5200" b="1" dirty="0"/>
              <a:t>Mark 5:21-34</a:t>
            </a:r>
          </a:p>
          <a:p>
            <a:endParaRPr lang="en-GB" b="1" dirty="0"/>
          </a:p>
          <a:p>
            <a:r>
              <a:rPr lang="en-GB" sz="3500" b="1" dirty="0"/>
              <a:t>Judith Acreman, Thurrock Christian Fellowship</a:t>
            </a:r>
          </a:p>
          <a:p>
            <a:r>
              <a:rPr lang="en-GB" sz="3500" b="1" dirty="0"/>
              <a:t>Sunday 8</a:t>
            </a:r>
            <a:r>
              <a:rPr lang="en-GB" sz="3500" b="1" baseline="30000" dirty="0"/>
              <a:t>th</a:t>
            </a:r>
            <a:r>
              <a:rPr lang="en-GB" sz="3500" b="1" dirty="0"/>
              <a:t> August 2026 </a:t>
            </a:r>
          </a:p>
        </p:txBody>
      </p:sp>
    </p:spTree>
    <p:extLst>
      <p:ext uri="{BB962C8B-B14F-4D97-AF65-F5344CB8AC3E}">
        <p14:creationId xmlns:p14="http://schemas.microsoft.com/office/powerpoint/2010/main" val="3335260838"/>
      </p:ext>
    </p:extLst>
  </p:cSld>
  <p:clrMapOvr>
    <a:masterClrMapping/>
  </p:clrMapOvr>
  <mc:AlternateContent xmlns:mc="http://schemas.openxmlformats.org/markup-compatibility/2006" xmlns:p14="http://schemas.microsoft.com/office/powerpoint/2010/main">
    <mc:Choice Requires="p14">
      <p:transition spd="slow" p14:dur="2000">
        <p14:vortex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t="-12000" b="-12000"/>
          </a:stretch>
        </a:blipFill>
        <a:effectLst/>
      </p:bgPr>
    </p:bg>
    <p:spTree>
      <p:nvGrpSpPr>
        <p:cNvPr id="1" name="">
          <a:extLst>
            <a:ext uri="{FF2B5EF4-FFF2-40B4-BE49-F238E27FC236}">
              <a16:creationId xmlns:a16="http://schemas.microsoft.com/office/drawing/2014/main" id="{69AF199D-117E-AD7C-A8A3-8486D8F18D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C06C498-7015-7ADC-2973-E5B49BF50ED3}"/>
              </a:ext>
            </a:extLst>
          </p:cNvPr>
          <p:cNvSpPr>
            <a:spLocks noGrp="1"/>
          </p:cNvSpPr>
          <p:nvPr>
            <p:ph type="title"/>
          </p:nvPr>
        </p:nvSpPr>
        <p:spPr>
          <a:xfrm>
            <a:off x="838200" y="136525"/>
            <a:ext cx="10515600" cy="930275"/>
          </a:xfrm>
        </p:spPr>
        <p:txBody>
          <a:bodyPr>
            <a:normAutofit/>
          </a:bodyPr>
          <a:lstStyle/>
          <a:p>
            <a:pPr algn="ctr"/>
            <a:r>
              <a:rPr lang="en-GB" sz="4800" b="1" dirty="0"/>
              <a:t>Mark 5:21-34</a:t>
            </a:r>
          </a:p>
        </p:txBody>
      </p:sp>
      <p:sp>
        <p:nvSpPr>
          <p:cNvPr id="3" name="Content Placeholder 2">
            <a:extLst>
              <a:ext uri="{FF2B5EF4-FFF2-40B4-BE49-F238E27FC236}">
                <a16:creationId xmlns:a16="http://schemas.microsoft.com/office/drawing/2014/main" id="{D0E20ED5-140E-584F-3307-D9CA486BA302}"/>
              </a:ext>
            </a:extLst>
          </p:cNvPr>
          <p:cNvSpPr>
            <a:spLocks noGrp="1"/>
          </p:cNvSpPr>
          <p:nvPr>
            <p:ph idx="1"/>
          </p:nvPr>
        </p:nvSpPr>
        <p:spPr>
          <a:xfrm>
            <a:off x="838200" y="1150706"/>
            <a:ext cx="10572750" cy="5262794"/>
          </a:xfrm>
        </p:spPr>
        <p:txBody>
          <a:bodyPr>
            <a:normAutofit lnSpcReduction="10000"/>
          </a:bodyPr>
          <a:lstStyle/>
          <a:p>
            <a:pPr marL="0" indent="0">
              <a:lnSpc>
                <a:spcPct val="100000"/>
              </a:lnSpc>
              <a:buNone/>
            </a:pPr>
            <a:r>
              <a:rPr lang="en-GB" b="1" dirty="0">
                <a:solidFill>
                  <a:srgbClr val="0000FF"/>
                </a:solidFill>
              </a:rPr>
              <a:t>Mark 5:21-34 NIV</a:t>
            </a:r>
          </a:p>
          <a:p>
            <a:pPr marL="0" indent="0">
              <a:lnSpc>
                <a:spcPct val="100000"/>
              </a:lnSpc>
              <a:buNone/>
            </a:pPr>
            <a:r>
              <a:rPr lang="en-GB" b="1" dirty="0">
                <a:solidFill>
                  <a:srgbClr val="0000FF"/>
                </a:solidFill>
              </a:rPr>
              <a:t>When Jesus had again crossed over by boat to the other side of the lake, a large crowd gathered around him while he was by the lake.  </a:t>
            </a:r>
            <a:r>
              <a:rPr lang="en-GB" b="1" baseline="30000" dirty="0">
                <a:solidFill>
                  <a:srgbClr val="0000FF"/>
                </a:solidFill>
              </a:rPr>
              <a:t>22</a:t>
            </a:r>
            <a:r>
              <a:rPr lang="en-GB" b="1" dirty="0">
                <a:solidFill>
                  <a:srgbClr val="0000FF"/>
                </a:solidFill>
              </a:rPr>
              <a:t> Then one of the synagogue leaders, named Jairus, came, and when he saw Jesus, he fell at his feet.  </a:t>
            </a:r>
            <a:r>
              <a:rPr lang="en-GB" b="1" baseline="30000" dirty="0">
                <a:solidFill>
                  <a:srgbClr val="0000FF"/>
                </a:solidFill>
              </a:rPr>
              <a:t>23</a:t>
            </a:r>
            <a:r>
              <a:rPr lang="en-GB" b="1" dirty="0">
                <a:solidFill>
                  <a:srgbClr val="0000FF"/>
                </a:solidFill>
              </a:rPr>
              <a:t> He pleaded earnestly with him, “My little daughter is dying.  Please come and put your hands on her so that she will be healed and live.”  </a:t>
            </a:r>
            <a:r>
              <a:rPr lang="en-GB" b="1" baseline="30000" dirty="0">
                <a:solidFill>
                  <a:srgbClr val="0000FF"/>
                </a:solidFill>
              </a:rPr>
              <a:t>24</a:t>
            </a:r>
            <a:r>
              <a:rPr lang="en-GB" b="1" dirty="0">
                <a:solidFill>
                  <a:srgbClr val="0000FF"/>
                </a:solidFill>
              </a:rPr>
              <a:t> So Jesus went with him.  A large crowd followed and pressed around.  </a:t>
            </a:r>
            <a:r>
              <a:rPr lang="en-GB" b="1" baseline="30000" dirty="0">
                <a:solidFill>
                  <a:srgbClr val="0000FF"/>
                </a:solidFill>
              </a:rPr>
              <a:t>25</a:t>
            </a:r>
            <a:r>
              <a:rPr lang="en-GB" b="1" dirty="0">
                <a:solidFill>
                  <a:srgbClr val="0000FF"/>
                </a:solidFill>
              </a:rPr>
              <a:t> And a woman was there who had been subject to bleeding for twelve years.  </a:t>
            </a:r>
            <a:r>
              <a:rPr lang="en-GB" b="1" baseline="30000" dirty="0">
                <a:solidFill>
                  <a:srgbClr val="0000FF"/>
                </a:solidFill>
              </a:rPr>
              <a:t>26</a:t>
            </a:r>
            <a:r>
              <a:rPr lang="en-GB" b="1" dirty="0">
                <a:solidFill>
                  <a:srgbClr val="0000FF"/>
                </a:solidFill>
              </a:rPr>
              <a:t> She had suffered a great deal under the care of many doctors and had spent all she had, yet instead of getting better she grew worse... </a:t>
            </a:r>
          </a:p>
        </p:txBody>
      </p:sp>
      <p:sp>
        <p:nvSpPr>
          <p:cNvPr id="4" name="Date Placeholder 3">
            <a:extLst>
              <a:ext uri="{FF2B5EF4-FFF2-40B4-BE49-F238E27FC236}">
                <a16:creationId xmlns:a16="http://schemas.microsoft.com/office/drawing/2014/main" id="{2BFEDA78-4830-110D-39C1-8665568B0246}"/>
              </a:ext>
            </a:extLst>
          </p:cNvPr>
          <p:cNvSpPr>
            <a:spLocks noGrp="1"/>
          </p:cNvSpPr>
          <p:nvPr>
            <p:ph type="dt" sz="half" idx="10"/>
          </p:nvPr>
        </p:nvSpPr>
        <p:spPr/>
        <p:txBody>
          <a:bodyPr/>
          <a:lstStyle/>
          <a:p>
            <a:fld id="{FAE649D3-6127-4C56-B78F-771118169A3F}" type="datetime8">
              <a:rPr lang="en-GB" smtClean="0"/>
              <a:t>08/08/2026 20:25</a:t>
            </a:fld>
            <a:endParaRPr lang="en-GB" dirty="0"/>
          </a:p>
        </p:txBody>
      </p:sp>
      <p:sp>
        <p:nvSpPr>
          <p:cNvPr id="5" name="Footer Placeholder 4">
            <a:extLst>
              <a:ext uri="{FF2B5EF4-FFF2-40B4-BE49-F238E27FC236}">
                <a16:creationId xmlns:a16="http://schemas.microsoft.com/office/drawing/2014/main" id="{2FF8D224-86A8-58D6-AEE9-183CBA0FE35C}"/>
              </a:ext>
            </a:extLst>
          </p:cNvPr>
          <p:cNvSpPr>
            <a:spLocks noGrp="1"/>
          </p:cNvSpPr>
          <p:nvPr>
            <p:ph type="ftr" sz="quarter" idx="11"/>
          </p:nvPr>
        </p:nvSpPr>
        <p:spPr>
          <a:xfrm>
            <a:off x="2538663" y="6356350"/>
            <a:ext cx="7880683" cy="365125"/>
          </a:xfrm>
        </p:spPr>
        <p:txBody>
          <a:bodyPr/>
          <a:lstStyle/>
          <a:p>
            <a:r>
              <a:rPr lang="en-GB" sz="1400" dirty="0"/>
              <a:t>Encounters With Jesus – 3  The Paralysed Man and His Friends- Luke 5 17-26</a:t>
            </a:r>
          </a:p>
        </p:txBody>
      </p:sp>
      <p:sp>
        <p:nvSpPr>
          <p:cNvPr id="6" name="Slide Number Placeholder 5">
            <a:extLst>
              <a:ext uri="{FF2B5EF4-FFF2-40B4-BE49-F238E27FC236}">
                <a16:creationId xmlns:a16="http://schemas.microsoft.com/office/drawing/2014/main" id="{9175C9FB-B3FE-219F-DBEF-7225F9CD1BCD}"/>
              </a:ext>
            </a:extLst>
          </p:cNvPr>
          <p:cNvSpPr>
            <a:spLocks noGrp="1"/>
          </p:cNvSpPr>
          <p:nvPr>
            <p:ph type="sldNum" sz="quarter" idx="12"/>
          </p:nvPr>
        </p:nvSpPr>
        <p:spPr/>
        <p:txBody>
          <a:bodyPr/>
          <a:lstStyle/>
          <a:p>
            <a:fld id="{EC6B16EA-D25A-4291-87D3-2F0CA146973B}" type="slidenum">
              <a:rPr lang="en-GB" smtClean="0"/>
              <a:t>3</a:t>
            </a:fld>
            <a:endParaRPr lang="en-GB" dirty="0"/>
          </a:p>
        </p:txBody>
      </p:sp>
    </p:spTree>
    <p:extLst>
      <p:ext uri="{BB962C8B-B14F-4D97-AF65-F5344CB8AC3E}">
        <p14:creationId xmlns:p14="http://schemas.microsoft.com/office/powerpoint/2010/main" val="29124357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t="-12000" b="-12000"/>
          </a:stretch>
        </a:blipFill>
        <a:effectLst/>
      </p:bgPr>
    </p:bg>
    <p:spTree>
      <p:nvGrpSpPr>
        <p:cNvPr id="1" name="">
          <a:extLst>
            <a:ext uri="{FF2B5EF4-FFF2-40B4-BE49-F238E27FC236}">
              <a16:creationId xmlns:a16="http://schemas.microsoft.com/office/drawing/2014/main" id="{2CFEA0FC-343D-8900-78CB-F0FB206F64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741C07-B331-FE1B-4320-0BFA29F3D85A}"/>
              </a:ext>
            </a:extLst>
          </p:cNvPr>
          <p:cNvSpPr>
            <a:spLocks noGrp="1"/>
          </p:cNvSpPr>
          <p:nvPr>
            <p:ph type="title"/>
          </p:nvPr>
        </p:nvSpPr>
        <p:spPr>
          <a:xfrm>
            <a:off x="838200" y="136525"/>
            <a:ext cx="10515600" cy="930275"/>
          </a:xfrm>
        </p:spPr>
        <p:txBody>
          <a:bodyPr>
            <a:normAutofit/>
          </a:bodyPr>
          <a:lstStyle/>
          <a:p>
            <a:pPr algn="ctr"/>
            <a:r>
              <a:rPr lang="en-GB" sz="4800" b="1" dirty="0"/>
              <a:t>Mark 5:21-34</a:t>
            </a:r>
          </a:p>
        </p:txBody>
      </p:sp>
      <p:sp>
        <p:nvSpPr>
          <p:cNvPr id="3" name="Content Placeholder 2">
            <a:extLst>
              <a:ext uri="{FF2B5EF4-FFF2-40B4-BE49-F238E27FC236}">
                <a16:creationId xmlns:a16="http://schemas.microsoft.com/office/drawing/2014/main" id="{652E2399-86A6-05E2-82C7-3F442CE53A18}"/>
              </a:ext>
            </a:extLst>
          </p:cNvPr>
          <p:cNvSpPr>
            <a:spLocks noGrp="1"/>
          </p:cNvSpPr>
          <p:nvPr>
            <p:ph idx="1"/>
          </p:nvPr>
        </p:nvSpPr>
        <p:spPr>
          <a:xfrm>
            <a:off x="838200" y="1150706"/>
            <a:ext cx="10572750" cy="5262794"/>
          </a:xfrm>
        </p:spPr>
        <p:txBody>
          <a:bodyPr>
            <a:normAutofit lnSpcReduction="10000"/>
          </a:bodyPr>
          <a:lstStyle/>
          <a:p>
            <a:pPr marL="0" indent="0">
              <a:lnSpc>
                <a:spcPct val="100000"/>
              </a:lnSpc>
              <a:buNone/>
            </a:pPr>
            <a:r>
              <a:rPr lang="en-GB" b="1" baseline="30000" dirty="0">
                <a:solidFill>
                  <a:srgbClr val="0000FF"/>
                </a:solidFill>
              </a:rPr>
              <a:t>27</a:t>
            </a:r>
            <a:r>
              <a:rPr lang="en-GB" b="1" dirty="0">
                <a:solidFill>
                  <a:srgbClr val="0000FF"/>
                </a:solidFill>
              </a:rPr>
              <a:t> When she heard about Jesus, she came up behind him in the crowd and touched his cloak, </a:t>
            </a:r>
            <a:r>
              <a:rPr lang="en-GB" b="1" baseline="30000" dirty="0">
                <a:solidFill>
                  <a:srgbClr val="0000FF"/>
                </a:solidFill>
              </a:rPr>
              <a:t>28</a:t>
            </a:r>
            <a:r>
              <a:rPr lang="en-GB" b="1" dirty="0">
                <a:solidFill>
                  <a:srgbClr val="0000FF"/>
                </a:solidFill>
              </a:rPr>
              <a:t> because she thought, “If I just touch his clothes, I will be healed.”  </a:t>
            </a:r>
            <a:r>
              <a:rPr lang="en-GB" b="1" baseline="30000" dirty="0">
                <a:solidFill>
                  <a:srgbClr val="0000FF"/>
                </a:solidFill>
              </a:rPr>
              <a:t>29</a:t>
            </a:r>
            <a:r>
              <a:rPr lang="en-GB" b="1" dirty="0">
                <a:solidFill>
                  <a:srgbClr val="0000FF"/>
                </a:solidFill>
              </a:rPr>
              <a:t> Immediately her bleeding stopped and she felt in her body that she was freed from her suffering.  </a:t>
            </a:r>
            <a:r>
              <a:rPr lang="en-GB" b="1" baseline="30000" dirty="0">
                <a:solidFill>
                  <a:srgbClr val="0000FF"/>
                </a:solidFill>
              </a:rPr>
              <a:t>30</a:t>
            </a:r>
            <a:r>
              <a:rPr lang="en-GB" b="1" dirty="0">
                <a:solidFill>
                  <a:srgbClr val="0000FF"/>
                </a:solidFill>
              </a:rPr>
              <a:t> At once Jesus realized that power had gone out from him.  He turned around in the crowd and asked, “Who touched my clothes?”  </a:t>
            </a:r>
            <a:r>
              <a:rPr lang="en-GB" b="1" baseline="30000" dirty="0">
                <a:solidFill>
                  <a:srgbClr val="0000FF"/>
                </a:solidFill>
              </a:rPr>
              <a:t>31</a:t>
            </a:r>
            <a:r>
              <a:rPr lang="en-GB" b="1" dirty="0">
                <a:solidFill>
                  <a:srgbClr val="0000FF"/>
                </a:solidFill>
              </a:rPr>
              <a:t> “You see the people crowding against you,” his disciples answered, “and yet you can ask, ‘Who touched me?’ ”  </a:t>
            </a:r>
            <a:r>
              <a:rPr lang="en-GB" b="1" baseline="30000" dirty="0">
                <a:solidFill>
                  <a:srgbClr val="0000FF"/>
                </a:solidFill>
              </a:rPr>
              <a:t>32</a:t>
            </a:r>
            <a:r>
              <a:rPr lang="en-GB" b="1" dirty="0">
                <a:solidFill>
                  <a:srgbClr val="0000FF"/>
                </a:solidFill>
              </a:rPr>
              <a:t> But Jesus kept looking around to see who had done it.  </a:t>
            </a:r>
            <a:r>
              <a:rPr lang="en-GB" b="1" baseline="30000" dirty="0">
                <a:solidFill>
                  <a:srgbClr val="0000FF"/>
                </a:solidFill>
              </a:rPr>
              <a:t>33</a:t>
            </a:r>
            <a:r>
              <a:rPr lang="en-GB" b="1" dirty="0">
                <a:solidFill>
                  <a:srgbClr val="0000FF"/>
                </a:solidFill>
              </a:rPr>
              <a:t> Then the woman, knowing what had happened to her, came and fell at his feet and, trembling with fear, told him the whole truth.  </a:t>
            </a:r>
            <a:r>
              <a:rPr lang="en-GB" b="1" baseline="30000" dirty="0">
                <a:solidFill>
                  <a:srgbClr val="0000FF"/>
                </a:solidFill>
              </a:rPr>
              <a:t>34</a:t>
            </a:r>
            <a:r>
              <a:rPr lang="en-GB" b="1" dirty="0">
                <a:solidFill>
                  <a:srgbClr val="0000FF"/>
                </a:solidFill>
              </a:rPr>
              <a:t> He said to her, “Daughter, your faith has healed you.  Go in peace and be freed from your suffering.”</a:t>
            </a:r>
          </a:p>
        </p:txBody>
      </p:sp>
      <p:sp>
        <p:nvSpPr>
          <p:cNvPr id="4" name="Date Placeholder 3">
            <a:extLst>
              <a:ext uri="{FF2B5EF4-FFF2-40B4-BE49-F238E27FC236}">
                <a16:creationId xmlns:a16="http://schemas.microsoft.com/office/drawing/2014/main" id="{F7A00492-77BE-8E94-122F-A19541B2AE8D}"/>
              </a:ext>
            </a:extLst>
          </p:cNvPr>
          <p:cNvSpPr>
            <a:spLocks noGrp="1"/>
          </p:cNvSpPr>
          <p:nvPr>
            <p:ph type="dt" sz="half" idx="10"/>
          </p:nvPr>
        </p:nvSpPr>
        <p:spPr/>
        <p:txBody>
          <a:bodyPr/>
          <a:lstStyle/>
          <a:p>
            <a:fld id="{FAE649D3-6127-4C56-B78F-771118169A3F}" type="datetime8">
              <a:rPr lang="en-GB" smtClean="0"/>
              <a:t>08/08/2026 20:33</a:t>
            </a:fld>
            <a:endParaRPr lang="en-GB" dirty="0"/>
          </a:p>
        </p:txBody>
      </p:sp>
      <p:sp>
        <p:nvSpPr>
          <p:cNvPr id="5" name="Footer Placeholder 4">
            <a:extLst>
              <a:ext uri="{FF2B5EF4-FFF2-40B4-BE49-F238E27FC236}">
                <a16:creationId xmlns:a16="http://schemas.microsoft.com/office/drawing/2014/main" id="{6F5B9685-B568-2E60-1C0C-98148D8AAAC7}"/>
              </a:ext>
            </a:extLst>
          </p:cNvPr>
          <p:cNvSpPr>
            <a:spLocks noGrp="1"/>
          </p:cNvSpPr>
          <p:nvPr>
            <p:ph type="ftr" sz="quarter" idx="11"/>
          </p:nvPr>
        </p:nvSpPr>
        <p:spPr>
          <a:xfrm>
            <a:off x="2538663" y="6356350"/>
            <a:ext cx="7880683" cy="365125"/>
          </a:xfrm>
        </p:spPr>
        <p:txBody>
          <a:bodyPr/>
          <a:lstStyle/>
          <a:p>
            <a:r>
              <a:rPr lang="en-GB" sz="1400" dirty="0"/>
              <a:t>Encounters With Jesus – 3  The Paralysed Man and His Friends- Luke 5 17-26</a:t>
            </a:r>
          </a:p>
        </p:txBody>
      </p:sp>
      <p:sp>
        <p:nvSpPr>
          <p:cNvPr id="6" name="Slide Number Placeholder 5">
            <a:extLst>
              <a:ext uri="{FF2B5EF4-FFF2-40B4-BE49-F238E27FC236}">
                <a16:creationId xmlns:a16="http://schemas.microsoft.com/office/drawing/2014/main" id="{FA9606BD-4AFD-D6E0-3B90-1B6DAC172516}"/>
              </a:ext>
            </a:extLst>
          </p:cNvPr>
          <p:cNvSpPr>
            <a:spLocks noGrp="1"/>
          </p:cNvSpPr>
          <p:nvPr>
            <p:ph type="sldNum" sz="quarter" idx="12"/>
          </p:nvPr>
        </p:nvSpPr>
        <p:spPr/>
        <p:txBody>
          <a:bodyPr/>
          <a:lstStyle/>
          <a:p>
            <a:fld id="{EC6B16EA-D25A-4291-87D3-2F0CA146973B}" type="slidenum">
              <a:rPr lang="en-GB" smtClean="0"/>
              <a:t>4</a:t>
            </a:fld>
            <a:endParaRPr lang="en-GB" dirty="0"/>
          </a:p>
        </p:txBody>
      </p:sp>
    </p:spTree>
    <p:extLst>
      <p:ext uri="{BB962C8B-B14F-4D97-AF65-F5344CB8AC3E}">
        <p14:creationId xmlns:p14="http://schemas.microsoft.com/office/powerpoint/2010/main" val="262035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t="-12000" b="-12000"/>
          </a:stretch>
        </a:blipFill>
        <a:effectLst/>
      </p:bgPr>
    </p:bg>
    <p:spTree>
      <p:nvGrpSpPr>
        <p:cNvPr id="1" name="">
          <a:extLst>
            <a:ext uri="{FF2B5EF4-FFF2-40B4-BE49-F238E27FC236}">
              <a16:creationId xmlns:a16="http://schemas.microsoft.com/office/drawing/2014/main" id="{98C4E1B0-4F83-2222-30F1-F515D57CFA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7B7693-D6E8-CA2E-4378-F3D4B8A04AE9}"/>
              </a:ext>
            </a:extLst>
          </p:cNvPr>
          <p:cNvSpPr>
            <a:spLocks noGrp="1"/>
          </p:cNvSpPr>
          <p:nvPr>
            <p:ph type="title"/>
          </p:nvPr>
        </p:nvSpPr>
        <p:spPr>
          <a:xfrm>
            <a:off x="838200" y="136525"/>
            <a:ext cx="10515600" cy="930275"/>
          </a:xfrm>
        </p:spPr>
        <p:txBody>
          <a:bodyPr>
            <a:normAutofit/>
          </a:bodyPr>
          <a:lstStyle/>
          <a:p>
            <a:pPr algn="ctr"/>
            <a:r>
              <a:rPr lang="en-GB" sz="4800" b="1" dirty="0"/>
              <a:t>Leviticus 15:25-27</a:t>
            </a:r>
          </a:p>
        </p:txBody>
      </p:sp>
      <p:sp>
        <p:nvSpPr>
          <p:cNvPr id="3" name="Content Placeholder 2">
            <a:extLst>
              <a:ext uri="{FF2B5EF4-FFF2-40B4-BE49-F238E27FC236}">
                <a16:creationId xmlns:a16="http://schemas.microsoft.com/office/drawing/2014/main" id="{64286498-F3EB-387B-09F3-32A8052411D2}"/>
              </a:ext>
            </a:extLst>
          </p:cNvPr>
          <p:cNvSpPr>
            <a:spLocks noGrp="1"/>
          </p:cNvSpPr>
          <p:nvPr>
            <p:ph idx="1"/>
          </p:nvPr>
        </p:nvSpPr>
        <p:spPr>
          <a:xfrm>
            <a:off x="838200" y="1150706"/>
            <a:ext cx="10572750" cy="5262794"/>
          </a:xfrm>
        </p:spPr>
        <p:txBody>
          <a:bodyPr>
            <a:normAutofit/>
          </a:bodyPr>
          <a:lstStyle/>
          <a:p>
            <a:pPr marL="0" indent="0">
              <a:lnSpc>
                <a:spcPct val="100000"/>
              </a:lnSpc>
              <a:buNone/>
            </a:pPr>
            <a:r>
              <a:rPr lang="en-GB" b="1" dirty="0">
                <a:solidFill>
                  <a:srgbClr val="0000FF"/>
                </a:solidFill>
              </a:rPr>
              <a:t>“ ‘When a woman has a discharge of blood for many days at a time other than her monthly period or has a discharge that continues beyond her period, she will be unclean as long as she has the discharge, just as in the days of her period.  </a:t>
            </a:r>
            <a:r>
              <a:rPr lang="en-GB" b="1" baseline="30000" dirty="0">
                <a:solidFill>
                  <a:srgbClr val="0000FF"/>
                </a:solidFill>
              </a:rPr>
              <a:t>26</a:t>
            </a:r>
            <a:r>
              <a:rPr lang="en-GB" b="1" dirty="0">
                <a:solidFill>
                  <a:srgbClr val="0000FF"/>
                </a:solidFill>
              </a:rPr>
              <a:t> Any bed she lies on while her discharge continues will be unclean, as is her bed during her monthly period, and anything she sits on will be unclean, as during her period.  </a:t>
            </a:r>
            <a:r>
              <a:rPr lang="en-GB" b="1" baseline="30000" dirty="0">
                <a:solidFill>
                  <a:srgbClr val="0000FF"/>
                </a:solidFill>
              </a:rPr>
              <a:t>27</a:t>
            </a:r>
            <a:r>
              <a:rPr lang="en-GB" b="1" dirty="0">
                <a:solidFill>
                  <a:srgbClr val="0000FF"/>
                </a:solidFill>
              </a:rPr>
              <a:t> Anyone who touches them will be unclean; they must wash their clothes and bathe with water, and they will be unclean till evening.</a:t>
            </a:r>
          </a:p>
        </p:txBody>
      </p:sp>
      <p:sp>
        <p:nvSpPr>
          <p:cNvPr id="4" name="Date Placeholder 3">
            <a:extLst>
              <a:ext uri="{FF2B5EF4-FFF2-40B4-BE49-F238E27FC236}">
                <a16:creationId xmlns:a16="http://schemas.microsoft.com/office/drawing/2014/main" id="{3B8F09E9-BEC3-3324-B9A3-6FAEA4EE6422}"/>
              </a:ext>
            </a:extLst>
          </p:cNvPr>
          <p:cNvSpPr>
            <a:spLocks noGrp="1"/>
          </p:cNvSpPr>
          <p:nvPr>
            <p:ph type="dt" sz="half" idx="10"/>
          </p:nvPr>
        </p:nvSpPr>
        <p:spPr/>
        <p:txBody>
          <a:bodyPr/>
          <a:lstStyle/>
          <a:p>
            <a:fld id="{FAE649D3-6127-4C56-B78F-771118169A3F}" type="datetime8">
              <a:rPr lang="en-GB" smtClean="0"/>
              <a:t>08/08/2026 20:44</a:t>
            </a:fld>
            <a:endParaRPr lang="en-GB" dirty="0"/>
          </a:p>
        </p:txBody>
      </p:sp>
      <p:sp>
        <p:nvSpPr>
          <p:cNvPr id="5" name="Footer Placeholder 4">
            <a:extLst>
              <a:ext uri="{FF2B5EF4-FFF2-40B4-BE49-F238E27FC236}">
                <a16:creationId xmlns:a16="http://schemas.microsoft.com/office/drawing/2014/main" id="{123A40C6-6780-DFB8-61DB-9D4935EC2840}"/>
              </a:ext>
            </a:extLst>
          </p:cNvPr>
          <p:cNvSpPr>
            <a:spLocks noGrp="1"/>
          </p:cNvSpPr>
          <p:nvPr>
            <p:ph type="ftr" sz="quarter" idx="11"/>
          </p:nvPr>
        </p:nvSpPr>
        <p:spPr>
          <a:xfrm>
            <a:off x="2538663" y="6356350"/>
            <a:ext cx="7880683" cy="365125"/>
          </a:xfrm>
        </p:spPr>
        <p:txBody>
          <a:bodyPr/>
          <a:lstStyle/>
          <a:p>
            <a:r>
              <a:rPr lang="en-GB" sz="1400" dirty="0"/>
              <a:t>Encounters With Jesus – 3  The Paralysed Man and His Friends- Luke 5 17-26</a:t>
            </a:r>
          </a:p>
        </p:txBody>
      </p:sp>
      <p:sp>
        <p:nvSpPr>
          <p:cNvPr id="6" name="Slide Number Placeholder 5">
            <a:extLst>
              <a:ext uri="{FF2B5EF4-FFF2-40B4-BE49-F238E27FC236}">
                <a16:creationId xmlns:a16="http://schemas.microsoft.com/office/drawing/2014/main" id="{EA34867C-DB92-FFB2-52EA-F1908F316867}"/>
              </a:ext>
            </a:extLst>
          </p:cNvPr>
          <p:cNvSpPr>
            <a:spLocks noGrp="1"/>
          </p:cNvSpPr>
          <p:nvPr>
            <p:ph type="sldNum" sz="quarter" idx="12"/>
          </p:nvPr>
        </p:nvSpPr>
        <p:spPr/>
        <p:txBody>
          <a:bodyPr/>
          <a:lstStyle/>
          <a:p>
            <a:fld id="{EC6B16EA-D25A-4291-87D3-2F0CA146973B}" type="slidenum">
              <a:rPr lang="en-GB" smtClean="0"/>
              <a:t>5</a:t>
            </a:fld>
            <a:endParaRPr lang="en-GB" dirty="0"/>
          </a:p>
        </p:txBody>
      </p:sp>
    </p:spTree>
    <p:extLst>
      <p:ext uri="{BB962C8B-B14F-4D97-AF65-F5344CB8AC3E}">
        <p14:creationId xmlns:p14="http://schemas.microsoft.com/office/powerpoint/2010/main" val="3009645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5">
            <a:alphaModFix amt="50000"/>
            <a:lum/>
          </a:blip>
          <a:srcRect/>
          <a:stretch>
            <a:fillRect t="-12000" b="-12000"/>
          </a:stretch>
        </a:blipFill>
        <a:effectLst/>
      </p:bgPr>
    </p:bg>
    <p:spTree>
      <p:nvGrpSpPr>
        <p:cNvPr id="1" name="">
          <a:extLst>
            <a:ext uri="{FF2B5EF4-FFF2-40B4-BE49-F238E27FC236}">
              <a16:creationId xmlns:a16="http://schemas.microsoft.com/office/drawing/2014/main" id="{AB21CB9A-7569-9E1A-CE22-A6E7A2B8A133}"/>
            </a:ext>
          </a:extLst>
        </p:cNvPr>
        <p:cNvGrpSpPr/>
        <p:nvPr/>
      </p:nvGrpSpPr>
      <p:grpSpPr>
        <a:xfrm>
          <a:off x="0" y="0"/>
          <a:ext cx="0" cy="0"/>
          <a:chOff x="0" y="0"/>
          <a:chExt cx="0" cy="0"/>
        </a:xfrm>
      </p:grpSpPr>
      <p:pic>
        <p:nvPicPr>
          <p:cNvPr id="7" name="The Chosen - The Social Outcast">
            <a:hlinkClick r:id="" action="ppaction://media"/>
            <a:extLst>
              <a:ext uri="{FF2B5EF4-FFF2-40B4-BE49-F238E27FC236}">
                <a16:creationId xmlns:a16="http://schemas.microsoft.com/office/drawing/2014/main" id="{EEB109FD-601F-378D-87E6-4077222E163E}"/>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6"/>
          <a:stretch>
            <a:fillRect/>
          </a:stretch>
        </p:blipFill>
        <p:spPr>
          <a:xfrm>
            <a:off x="298353" y="198755"/>
            <a:ext cx="11595293" cy="6522720"/>
          </a:xfrm>
        </p:spPr>
      </p:pic>
      <p:sp>
        <p:nvSpPr>
          <p:cNvPr id="4" name="Date Placeholder 3">
            <a:extLst>
              <a:ext uri="{FF2B5EF4-FFF2-40B4-BE49-F238E27FC236}">
                <a16:creationId xmlns:a16="http://schemas.microsoft.com/office/drawing/2014/main" id="{0ED33D45-178E-3DA6-8C7A-EA07B25D74BE}"/>
              </a:ext>
            </a:extLst>
          </p:cNvPr>
          <p:cNvSpPr>
            <a:spLocks noGrp="1"/>
          </p:cNvSpPr>
          <p:nvPr>
            <p:ph type="dt" sz="half" idx="10"/>
          </p:nvPr>
        </p:nvSpPr>
        <p:spPr/>
        <p:txBody>
          <a:bodyPr/>
          <a:lstStyle/>
          <a:p>
            <a:fld id="{FAE649D3-6127-4C56-B78F-771118169A3F}" type="datetime8">
              <a:rPr lang="en-GB" smtClean="0"/>
              <a:t>08/08/2026 20:37</a:t>
            </a:fld>
            <a:endParaRPr lang="en-GB" dirty="0"/>
          </a:p>
        </p:txBody>
      </p:sp>
      <p:sp>
        <p:nvSpPr>
          <p:cNvPr id="5" name="Footer Placeholder 4">
            <a:extLst>
              <a:ext uri="{FF2B5EF4-FFF2-40B4-BE49-F238E27FC236}">
                <a16:creationId xmlns:a16="http://schemas.microsoft.com/office/drawing/2014/main" id="{C74734AB-73C9-2569-6C0C-D5F5B6C0D5CD}"/>
              </a:ext>
            </a:extLst>
          </p:cNvPr>
          <p:cNvSpPr>
            <a:spLocks noGrp="1"/>
          </p:cNvSpPr>
          <p:nvPr>
            <p:ph type="ftr" sz="quarter" idx="11"/>
          </p:nvPr>
        </p:nvSpPr>
        <p:spPr>
          <a:xfrm>
            <a:off x="2538663" y="6356350"/>
            <a:ext cx="7880683" cy="365125"/>
          </a:xfrm>
        </p:spPr>
        <p:txBody>
          <a:bodyPr/>
          <a:lstStyle/>
          <a:p>
            <a:r>
              <a:rPr lang="en-GB" sz="1400" dirty="0"/>
              <a:t>Encounters With Jesus – 3  The Paralysed Man and His Friends- Luke 5 17-26</a:t>
            </a:r>
          </a:p>
        </p:txBody>
      </p:sp>
      <p:sp>
        <p:nvSpPr>
          <p:cNvPr id="6" name="Slide Number Placeholder 5">
            <a:extLst>
              <a:ext uri="{FF2B5EF4-FFF2-40B4-BE49-F238E27FC236}">
                <a16:creationId xmlns:a16="http://schemas.microsoft.com/office/drawing/2014/main" id="{FD513330-659E-ECAB-FA0D-6052052FE13E}"/>
              </a:ext>
            </a:extLst>
          </p:cNvPr>
          <p:cNvSpPr>
            <a:spLocks noGrp="1"/>
          </p:cNvSpPr>
          <p:nvPr>
            <p:ph type="sldNum" sz="quarter" idx="12"/>
          </p:nvPr>
        </p:nvSpPr>
        <p:spPr/>
        <p:txBody>
          <a:bodyPr/>
          <a:lstStyle/>
          <a:p>
            <a:fld id="{EC6B16EA-D25A-4291-87D3-2F0CA146973B}" type="slidenum">
              <a:rPr lang="en-GB" smtClean="0"/>
              <a:t>6</a:t>
            </a:fld>
            <a:endParaRPr lang="en-GB" dirty="0"/>
          </a:p>
        </p:txBody>
      </p:sp>
    </p:spTree>
    <p:extLst>
      <p:ext uri="{BB962C8B-B14F-4D97-AF65-F5344CB8AC3E}">
        <p14:creationId xmlns:p14="http://schemas.microsoft.com/office/powerpoint/2010/main" val="3413561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8112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t="-12000" b="-12000"/>
          </a:stretch>
        </a:blipFill>
        <a:effectLst/>
      </p:bgPr>
    </p:bg>
    <p:spTree>
      <p:nvGrpSpPr>
        <p:cNvPr id="1" name="">
          <a:extLst>
            <a:ext uri="{FF2B5EF4-FFF2-40B4-BE49-F238E27FC236}">
              <a16:creationId xmlns:a16="http://schemas.microsoft.com/office/drawing/2014/main" id="{D14CD84B-E543-D640-2597-9C4D87D8E9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35ABFD-AE12-6327-261D-38B0F7A74C46}"/>
              </a:ext>
            </a:extLst>
          </p:cNvPr>
          <p:cNvSpPr>
            <a:spLocks noGrp="1"/>
          </p:cNvSpPr>
          <p:nvPr>
            <p:ph type="title"/>
          </p:nvPr>
        </p:nvSpPr>
        <p:spPr>
          <a:xfrm>
            <a:off x="838200" y="136525"/>
            <a:ext cx="10515600" cy="930275"/>
          </a:xfrm>
        </p:spPr>
        <p:txBody>
          <a:bodyPr>
            <a:normAutofit/>
          </a:bodyPr>
          <a:lstStyle/>
          <a:p>
            <a:pPr algn="ctr"/>
            <a:r>
              <a:rPr lang="en-GB" sz="4800" b="1" dirty="0"/>
              <a:t>“The Great Day of The Lord”</a:t>
            </a:r>
          </a:p>
        </p:txBody>
      </p:sp>
      <p:sp>
        <p:nvSpPr>
          <p:cNvPr id="3" name="Content Placeholder 2">
            <a:extLst>
              <a:ext uri="{FF2B5EF4-FFF2-40B4-BE49-F238E27FC236}">
                <a16:creationId xmlns:a16="http://schemas.microsoft.com/office/drawing/2014/main" id="{57D22E6A-6AC1-EA67-AFF1-14BA68CE7B3E}"/>
              </a:ext>
            </a:extLst>
          </p:cNvPr>
          <p:cNvSpPr>
            <a:spLocks noGrp="1"/>
          </p:cNvSpPr>
          <p:nvPr>
            <p:ph idx="1"/>
          </p:nvPr>
        </p:nvSpPr>
        <p:spPr>
          <a:xfrm>
            <a:off x="838200" y="1150706"/>
            <a:ext cx="10572750" cy="5262794"/>
          </a:xfrm>
        </p:spPr>
        <p:txBody>
          <a:bodyPr>
            <a:normAutofit/>
          </a:bodyPr>
          <a:lstStyle/>
          <a:p>
            <a:pPr marL="0" indent="0">
              <a:lnSpc>
                <a:spcPct val="100000"/>
              </a:lnSpc>
              <a:buNone/>
            </a:pPr>
            <a:r>
              <a:rPr lang="en-GB" b="1" dirty="0">
                <a:solidFill>
                  <a:srgbClr val="0000FF"/>
                </a:solidFill>
              </a:rPr>
              <a:t>Malachi 4:1-2 ESV</a:t>
            </a:r>
          </a:p>
          <a:p>
            <a:pPr marL="0" indent="0">
              <a:lnSpc>
                <a:spcPct val="100000"/>
              </a:lnSpc>
              <a:buNone/>
            </a:pPr>
            <a:r>
              <a:rPr lang="en-GB" b="1" dirty="0">
                <a:solidFill>
                  <a:srgbClr val="0000FF"/>
                </a:solidFill>
              </a:rPr>
              <a:t>"For behold, the day is coming, burning like an oven, when all the arrogant and all evildoers will be stubble. The day that is coming shall set them ablaze, says the LORD of hosts, so that it will leave them neither root nor branch.  </a:t>
            </a:r>
            <a:r>
              <a:rPr lang="en-GB" b="1" baseline="30000" dirty="0">
                <a:solidFill>
                  <a:srgbClr val="0000FF"/>
                </a:solidFill>
              </a:rPr>
              <a:t>2</a:t>
            </a:r>
            <a:r>
              <a:rPr lang="en-GB" b="1" dirty="0">
                <a:solidFill>
                  <a:srgbClr val="0000FF"/>
                </a:solidFill>
              </a:rPr>
              <a:t> But for you who fear my name, the sun of righteousness shall rise with healing in its wings. You shall go out leaping like calves from the stall.</a:t>
            </a:r>
          </a:p>
        </p:txBody>
      </p:sp>
      <p:sp>
        <p:nvSpPr>
          <p:cNvPr id="4" name="Date Placeholder 3">
            <a:extLst>
              <a:ext uri="{FF2B5EF4-FFF2-40B4-BE49-F238E27FC236}">
                <a16:creationId xmlns:a16="http://schemas.microsoft.com/office/drawing/2014/main" id="{F54ABCE3-4F52-8A03-BE48-1F36BEB1EC66}"/>
              </a:ext>
            </a:extLst>
          </p:cNvPr>
          <p:cNvSpPr>
            <a:spLocks noGrp="1"/>
          </p:cNvSpPr>
          <p:nvPr>
            <p:ph type="dt" sz="half" idx="10"/>
          </p:nvPr>
        </p:nvSpPr>
        <p:spPr/>
        <p:txBody>
          <a:bodyPr/>
          <a:lstStyle/>
          <a:p>
            <a:fld id="{FAE649D3-6127-4C56-B78F-771118169A3F}" type="datetime8">
              <a:rPr lang="en-GB" smtClean="0"/>
              <a:t>08/08/2026 20:47</a:t>
            </a:fld>
            <a:endParaRPr lang="en-GB" dirty="0"/>
          </a:p>
        </p:txBody>
      </p:sp>
      <p:sp>
        <p:nvSpPr>
          <p:cNvPr id="5" name="Footer Placeholder 4">
            <a:extLst>
              <a:ext uri="{FF2B5EF4-FFF2-40B4-BE49-F238E27FC236}">
                <a16:creationId xmlns:a16="http://schemas.microsoft.com/office/drawing/2014/main" id="{5CC2A5A6-5921-590D-AC8B-3F0329159155}"/>
              </a:ext>
            </a:extLst>
          </p:cNvPr>
          <p:cNvSpPr>
            <a:spLocks noGrp="1"/>
          </p:cNvSpPr>
          <p:nvPr>
            <p:ph type="ftr" sz="quarter" idx="11"/>
          </p:nvPr>
        </p:nvSpPr>
        <p:spPr>
          <a:xfrm>
            <a:off x="2538663" y="6356350"/>
            <a:ext cx="7880683" cy="365125"/>
          </a:xfrm>
        </p:spPr>
        <p:txBody>
          <a:bodyPr/>
          <a:lstStyle/>
          <a:p>
            <a:r>
              <a:rPr lang="en-GB" sz="1400" dirty="0"/>
              <a:t>Encounters With Jesus – 3  The Paralysed Man and His Friends- Luke 5 17-26</a:t>
            </a:r>
          </a:p>
        </p:txBody>
      </p:sp>
      <p:sp>
        <p:nvSpPr>
          <p:cNvPr id="6" name="Slide Number Placeholder 5">
            <a:extLst>
              <a:ext uri="{FF2B5EF4-FFF2-40B4-BE49-F238E27FC236}">
                <a16:creationId xmlns:a16="http://schemas.microsoft.com/office/drawing/2014/main" id="{7695625D-F9B5-6899-2CD0-2CDCFD58EC61}"/>
              </a:ext>
            </a:extLst>
          </p:cNvPr>
          <p:cNvSpPr>
            <a:spLocks noGrp="1"/>
          </p:cNvSpPr>
          <p:nvPr>
            <p:ph type="sldNum" sz="quarter" idx="12"/>
          </p:nvPr>
        </p:nvSpPr>
        <p:spPr/>
        <p:txBody>
          <a:bodyPr/>
          <a:lstStyle/>
          <a:p>
            <a:fld id="{EC6B16EA-D25A-4291-87D3-2F0CA146973B}" type="slidenum">
              <a:rPr lang="en-GB" smtClean="0"/>
              <a:t>7</a:t>
            </a:fld>
            <a:endParaRPr lang="en-GB" dirty="0"/>
          </a:p>
        </p:txBody>
      </p:sp>
    </p:spTree>
    <p:extLst>
      <p:ext uri="{BB962C8B-B14F-4D97-AF65-F5344CB8AC3E}">
        <p14:creationId xmlns:p14="http://schemas.microsoft.com/office/powerpoint/2010/main" val="32194188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t="-12000" b="-12000"/>
          </a:stretch>
        </a:blipFill>
        <a:effectLst/>
      </p:bgPr>
    </p:bg>
    <p:spTree>
      <p:nvGrpSpPr>
        <p:cNvPr id="1" name="">
          <a:extLst>
            <a:ext uri="{FF2B5EF4-FFF2-40B4-BE49-F238E27FC236}">
              <a16:creationId xmlns:a16="http://schemas.microsoft.com/office/drawing/2014/main" id="{62AE2B13-C2B1-F922-E5AB-FAB634E4E5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0E19AB-D73C-A7A6-FDEE-4C081E5B3838}"/>
              </a:ext>
            </a:extLst>
          </p:cNvPr>
          <p:cNvSpPr>
            <a:spLocks noGrp="1"/>
          </p:cNvSpPr>
          <p:nvPr>
            <p:ph type="title"/>
          </p:nvPr>
        </p:nvSpPr>
        <p:spPr>
          <a:xfrm>
            <a:off x="838200" y="136525"/>
            <a:ext cx="10515600" cy="930275"/>
          </a:xfrm>
        </p:spPr>
        <p:txBody>
          <a:bodyPr>
            <a:normAutofit/>
          </a:bodyPr>
          <a:lstStyle/>
          <a:p>
            <a:pPr algn="ctr"/>
            <a:r>
              <a:rPr lang="en-GB" sz="4800" b="1" dirty="0"/>
              <a:t>Mark 6:56</a:t>
            </a:r>
          </a:p>
        </p:txBody>
      </p:sp>
      <p:sp>
        <p:nvSpPr>
          <p:cNvPr id="3" name="Content Placeholder 2">
            <a:extLst>
              <a:ext uri="{FF2B5EF4-FFF2-40B4-BE49-F238E27FC236}">
                <a16:creationId xmlns:a16="http://schemas.microsoft.com/office/drawing/2014/main" id="{AD33ACA4-BC5C-85F4-A193-F8F4201F0F9E}"/>
              </a:ext>
            </a:extLst>
          </p:cNvPr>
          <p:cNvSpPr>
            <a:spLocks noGrp="1"/>
          </p:cNvSpPr>
          <p:nvPr>
            <p:ph idx="1"/>
          </p:nvPr>
        </p:nvSpPr>
        <p:spPr>
          <a:xfrm>
            <a:off x="838200" y="1381760"/>
            <a:ext cx="10572750" cy="5031740"/>
          </a:xfrm>
        </p:spPr>
        <p:txBody>
          <a:bodyPr>
            <a:normAutofit/>
          </a:bodyPr>
          <a:lstStyle/>
          <a:p>
            <a:pPr marL="0" indent="0">
              <a:lnSpc>
                <a:spcPct val="100000"/>
              </a:lnSpc>
              <a:buNone/>
            </a:pPr>
            <a:r>
              <a:rPr lang="en-GB" b="1" dirty="0">
                <a:solidFill>
                  <a:srgbClr val="0000FF"/>
                </a:solidFill>
              </a:rPr>
              <a:t>And wherever he came, in villages, cities, or countryside, they laid the sick in the marketplaces and implored him that they might touch even the fringe of his garment. And as many as touched it were made well.</a:t>
            </a:r>
          </a:p>
        </p:txBody>
      </p:sp>
      <p:sp>
        <p:nvSpPr>
          <p:cNvPr id="4" name="Date Placeholder 3">
            <a:extLst>
              <a:ext uri="{FF2B5EF4-FFF2-40B4-BE49-F238E27FC236}">
                <a16:creationId xmlns:a16="http://schemas.microsoft.com/office/drawing/2014/main" id="{203AB55A-0A56-F86E-EE28-15C52EAC1A46}"/>
              </a:ext>
            </a:extLst>
          </p:cNvPr>
          <p:cNvSpPr>
            <a:spLocks noGrp="1"/>
          </p:cNvSpPr>
          <p:nvPr>
            <p:ph type="dt" sz="half" idx="10"/>
          </p:nvPr>
        </p:nvSpPr>
        <p:spPr/>
        <p:txBody>
          <a:bodyPr/>
          <a:lstStyle/>
          <a:p>
            <a:fld id="{FAE649D3-6127-4C56-B78F-771118169A3F}" type="datetime8">
              <a:rPr lang="en-GB" smtClean="0"/>
              <a:t>08/08/2026 20:50</a:t>
            </a:fld>
            <a:endParaRPr lang="en-GB" dirty="0"/>
          </a:p>
        </p:txBody>
      </p:sp>
      <p:sp>
        <p:nvSpPr>
          <p:cNvPr id="5" name="Footer Placeholder 4">
            <a:extLst>
              <a:ext uri="{FF2B5EF4-FFF2-40B4-BE49-F238E27FC236}">
                <a16:creationId xmlns:a16="http://schemas.microsoft.com/office/drawing/2014/main" id="{154FF96B-8DFD-A1B6-4BE3-83B609FBE5B1}"/>
              </a:ext>
            </a:extLst>
          </p:cNvPr>
          <p:cNvSpPr>
            <a:spLocks noGrp="1"/>
          </p:cNvSpPr>
          <p:nvPr>
            <p:ph type="ftr" sz="quarter" idx="11"/>
          </p:nvPr>
        </p:nvSpPr>
        <p:spPr>
          <a:xfrm>
            <a:off x="2538663" y="6356350"/>
            <a:ext cx="7880683" cy="365125"/>
          </a:xfrm>
        </p:spPr>
        <p:txBody>
          <a:bodyPr/>
          <a:lstStyle/>
          <a:p>
            <a:r>
              <a:rPr lang="en-GB" sz="1400" dirty="0"/>
              <a:t>Encounters With Jesus – 3  The Paralysed Man and His Friends- Luke 5 17-26</a:t>
            </a:r>
          </a:p>
        </p:txBody>
      </p:sp>
      <p:sp>
        <p:nvSpPr>
          <p:cNvPr id="6" name="Slide Number Placeholder 5">
            <a:extLst>
              <a:ext uri="{FF2B5EF4-FFF2-40B4-BE49-F238E27FC236}">
                <a16:creationId xmlns:a16="http://schemas.microsoft.com/office/drawing/2014/main" id="{EA251F44-5BAF-E5D8-D166-F331D645EF20}"/>
              </a:ext>
            </a:extLst>
          </p:cNvPr>
          <p:cNvSpPr>
            <a:spLocks noGrp="1"/>
          </p:cNvSpPr>
          <p:nvPr>
            <p:ph type="sldNum" sz="quarter" idx="12"/>
          </p:nvPr>
        </p:nvSpPr>
        <p:spPr/>
        <p:txBody>
          <a:bodyPr/>
          <a:lstStyle/>
          <a:p>
            <a:fld id="{EC6B16EA-D25A-4291-87D3-2F0CA146973B}" type="slidenum">
              <a:rPr lang="en-GB" smtClean="0"/>
              <a:t>8</a:t>
            </a:fld>
            <a:endParaRPr lang="en-GB" dirty="0"/>
          </a:p>
        </p:txBody>
      </p:sp>
    </p:spTree>
    <p:extLst>
      <p:ext uri="{BB962C8B-B14F-4D97-AF65-F5344CB8AC3E}">
        <p14:creationId xmlns:p14="http://schemas.microsoft.com/office/powerpoint/2010/main" val="21372099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50000"/>
            <a:lum/>
          </a:blip>
          <a:srcRect/>
          <a:stretch>
            <a:fillRect t="-12000" b="-12000"/>
          </a:stretch>
        </a:blipFill>
        <a:effectLst/>
      </p:bgPr>
    </p:bg>
    <p:spTree>
      <p:nvGrpSpPr>
        <p:cNvPr id="1" name="">
          <a:extLst>
            <a:ext uri="{FF2B5EF4-FFF2-40B4-BE49-F238E27FC236}">
              <a16:creationId xmlns:a16="http://schemas.microsoft.com/office/drawing/2014/main" id="{0E5F19EF-48B2-72B1-27B6-32819CAD2E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638EB7-3412-8D4B-342C-E3361033042D}"/>
              </a:ext>
            </a:extLst>
          </p:cNvPr>
          <p:cNvSpPr>
            <a:spLocks noGrp="1"/>
          </p:cNvSpPr>
          <p:nvPr>
            <p:ph type="title"/>
          </p:nvPr>
        </p:nvSpPr>
        <p:spPr>
          <a:xfrm>
            <a:off x="838200" y="136525"/>
            <a:ext cx="10515600" cy="706755"/>
          </a:xfrm>
        </p:spPr>
        <p:txBody>
          <a:bodyPr>
            <a:normAutofit fontScale="90000"/>
          </a:bodyPr>
          <a:lstStyle/>
          <a:p>
            <a:pPr algn="ctr"/>
            <a:r>
              <a:rPr lang="en-GB" sz="4800" b="1" dirty="0"/>
              <a:t>Matthew 25:31-40</a:t>
            </a:r>
          </a:p>
        </p:txBody>
      </p:sp>
      <p:sp>
        <p:nvSpPr>
          <p:cNvPr id="3" name="Content Placeholder 2">
            <a:extLst>
              <a:ext uri="{FF2B5EF4-FFF2-40B4-BE49-F238E27FC236}">
                <a16:creationId xmlns:a16="http://schemas.microsoft.com/office/drawing/2014/main" id="{9E7BF002-441B-9343-E930-C515F5FE9650}"/>
              </a:ext>
            </a:extLst>
          </p:cNvPr>
          <p:cNvSpPr>
            <a:spLocks noGrp="1"/>
          </p:cNvSpPr>
          <p:nvPr>
            <p:ph idx="1"/>
          </p:nvPr>
        </p:nvSpPr>
        <p:spPr>
          <a:xfrm>
            <a:off x="426720" y="762000"/>
            <a:ext cx="11358880" cy="5730240"/>
          </a:xfrm>
        </p:spPr>
        <p:txBody>
          <a:bodyPr>
            <a:noAutofit/>
          </a:bodyPr>
          <a:lstStyle/>
          <a:p>
            <a:pPr marL="0" indent="0">
              <a:lnSpc>
                <a:spcPct val="100000"/>
              </a:lnSpc>
              <a:buNone/>
            </a:pPr>
            <a:r>
              <a:rPr lang="en-GB" sz="2400" b="1" dirty="0">
                <a:solidFill>
                  <a:srgbClr val="0000FF"/>
                </a:solidFill>
              </a:rPr>
              <a:t>“When the Son of Man comes in his glory, and all the angels with him, he will sit on his glorious throne.  </a:t>
            </a:r>
            <a:r>
              <a:rPr lang="en-GB" sz="2400" b="1" baseline="30000" dirty="0">
                <a:solidFill>
                  <a:srgbClr val="0000FF"/>
                </a:solidFill>
              </a:rPr>
              <a:t>32</a:t>
            </a:r>
            <a:r>
              <a:rPr lang="en-GB" sz="2400" b="1" dirty="0">
                <a:solidFill>
                  <a:srgbClr val="0000FF"/>
                </a:solidFill>
              </a:rPr>
              <a:t> All the nations will be gathered before him, and he will separate the people one from another as a shepherd separates the sheep from the goats.  </a:t>
            </a:r>
            <a:r>
              <a:rPr lang="en-GB" sz="2400" b="1" baseline="30000" dirty="0">
                <a:solidFill>
                  <a:srgbClr val="0000FF"/>
                </a:solidFill>
              </a:rPr>
              <a:t>33</a:t>
            </a:r>
            <a:r>
              <a:rPr lang="en-GB" sz="2400" b="1" dirty="0">
                <a:solidFill>
                  <a:srgbClr val="0000FF"/>
                </a:solidFill>
              </a:rPr>
              <a:t> He will put the sheep on his right and the goats on his left.  </a:t>
            </a:r>
            <a:r>
              <a:rPr lang="en-GB" sz="2400" b="1" baseline="30000" dirty="0">
                <a:solidFill>
                  <a:srgbClr val="0000FF"/>
                </a:solidFill>
              </a:rPr>
              <a:t>34</a:t>
            </a:r>
            <a:r>
              <a:rPr lang="en-GB" sz="2400" b="1" dirty="0">
                <a:solidFill>
                  <a:srgbClr val="0000FF"/>
                </a:solidFill>
              </a:rPr>
              <a:t> “Then the King will say to those on his right, ‘Come, you who are blessed by my Father; take your inheritance, the kingdom prepared for you since the creation of the world.  </a:t>
            </a:r>
            <a:r>
              <a:rPr lang="en-GB" sz="2400" b="1" baseline="30000" dirty="0">
                <a:solidFill>
                  <a:srgbClr val="0000FF"/>
                </a:solidFill>
              </a:rPr>
              <a:t>35</a:t>
            </a:r>
            <a:r>
              <a:rPr lang="en-GB" sz="2400" b="1" dirty="0">
                <a:solidFill>
                  <a:srgbClr val="0000FF"/>
                </a:solidFill>
              </a:rPr>
              <a:t> For I was hungry and you gave me something to eat, I was thirsty and you gave me something to drink, I was a stranger and you invited me in, </a:t>
            </a:r>
            <a:r>
              <a:rPr lang="en-GB" sz="2400" b="1" baseline="30000" dirty="0">
                <a:solidFill>
                  <a:srgbClr val="0000FF"/>
                </a:solidFill>
              </a:rPr>
              <a:t>36</a:t>
            </a:r>
            <a:r>
              <a:rPr lang="en-GB" sz="2400" b="1" dirty="0">
                <a:solidFill>
                  <a:srgbClr val="0000FF"/>
                </a:solidFill>
              </a:rPr>
              <a:t> I needed clothes and you clothed me, </a:t>
            </a:r>
            <a:r>
              <a:rPr lang="en-GB" sz="2400" b="1" dirty="0">
                <a:solidFill>
                  <a:srgbClr val="FF0000"/>
                </a:solidFill>
              </a:rPr>
              <a:t>I was sick and you looked after me</a:t>
            </a:r>
            <a:r>
              <a:rPr lang="en-GB" sz="2400" b="1" dirty="0">
                <a:solidFill>
                  <a:srgbClr val="0000FF"/>
                </a:solidFill>
              </a:rPr>
              <a:t>, I was in prison and you came to visit me.’  </a:t>
            </a:r>
            <a:r>
              <a:rPr lang="en-GB" sz="2400" b="1" baseline="30000" dirty="0">
                <a:solidFill>
                  <a:srgbClr val="0000FF"/>
                </a:solidFill>
              </a:rPr>
              <a:t>37</a:t>
            </a:r>
            <a:r>
              <a:rPr lang="en-GB" sz="2400" b="1" dirty="0">
                <a:solidFill>
                  <a:srgbClr val="0000FF"/>
                </a:solidFill>
              </a:rPr>
              <a:t> “Then the righteous will answer him, ‘Lord, when did we see you hungry and feed you, or thirsty and give you something to drink?  </a:t>
            </a:r>
            <a:r>
              <a:rPr lang="en-GB" sz="2400" b="1" baseline="30000" dirty="0">
                <a:solidFill>
                  <a:srgbClr val="0000FF"/>
                </a:solidFill>
              </a:rPr>
              <a:t>38</a:t>
            </a:r>
            <a:r>
              <a:rPr lang="en-GB" sz="2400" b="1" dirty="0">
                <a:solidFill>
                  <a:srgbClr val="0000FF"/>
                </a:solidFill>
              </a:rPr>
              <a:t> When did we see you a stranger and invite you in, or needing clothes and clothe you?  </a:t>
            </a:r>
            <a:r>
              <a:rPr lang="en-GB" sz="2400" b="1" baseline="30000" dirty="0">
                <a:solidFill>
                  <a:srgbClr val="FF0000"/>
                </a:solidFill>
              </a:rPr>
              <a:t>39</a:t>
            </a:r>
            <a:r>
              <a:rPr lang="en-GB" sz="2400" b="1" dirty="0">
                <a:solidFill>
                  <a:srgbClr val="FF0000"/>
                </a:solidFill>
              </a:rPr>
              <a:t> When did we see you sick </a:t>
            </a:r>
            <a:r>
              <a:rPr lang="en-GB" sz="2400" b="1" dirty="0">
                <a:solidFill>
                  <a:srgbClr val="0000FF"/>
                </a:solidFill>
              </a:rPr>
              <a:t>or in prison and go to visit you?’  </a:t>
            </a:r>
            <a:r>
              <a:rPr lang="en-GB" sz="2400" b="1" baseline="30000" dirty="0">
                <a:solidFill>
                  <a:srgbClr val="0000FF"/>
                </a:solidFill>
              </a:rPr>
              <a:t>40</a:t>
            </a:r>
            <a:r>
              <a:rPr lang="en-GB" sz="2400" b="1" dirty="0">
                <a:solidFill>
                  <a:srgbClr val="0000FF"/>
                </a:solidFill>
              </a:rPr>
              <a:t> “The King will reply, ‘Truly I tell you, </a:t>
            </a:r>
            <a:r>
              <a:rPr lang="en-GB" sz="2400" b="1" dirty="0">
                <a:solidFill>
                  <a:srgbClr val="FF0000"/>
                </a:solidFill>
              </a:rPr>
              <a:t>whatever you did for one of the least of these brothers and sisters of mine, you did for me</a:t>
            </a:r>
            <a:r>
              <a:rPr lang="en-GB" sz="2400" b="1" dirty="0">
                <a:solidFill>
                  <a:srgbClr val="0000FF"/>
                </a:solidFill>
              </a:rPr>
              <a:t>.’</a:t>
            </a:r>
          </a:p>
        </p:txBody>
      </p:sp>
      <p:sp>
        <p:nvSpPr>
          <p:cNvPr id="4" name="Date Placeholder 3">
            <a:extLst>
              <a:ext uri="{FF2B5EF4-FFF2-40B4-BE49-F238E27FC236}">
                <a16:creationId xmlns:a16="http://schemas.microsoft.com/office/drawing/2014/main" id="{20AF814E-EC4E-9C76-CE17-4CEB6D6C722C}"/>
              </a:ext>
            </a:extLst>
          </p:cNvPr>
          <p:cNvSpPr>
            <a:spLocks noGrp="1"/>
          </p:cNvSpPr>
          <p:nvPr>
            <p:ph type="dt" sz="half" idx="10"/>
          </p:nvPr>
        </p:nvSpPr>
        <p:spPr/>
        <p:txBody>
          <a:bodyPr/>
          <a:lstStyle/>
          <a:p>
            <a:fld id="{FAE649D3-6127-4C56-B78F-771118169A3F}" type="datetime8">
              <a:rPr lang="en-GB" smtClean="0"/>
              <a:t>08/08/2026 20:52</a:t>
            </a:fld>
            <a:endParaRPr lang="en-GB" dirty="0"/>
          </a:p>
        </p:txBody>
      </p:sp>
      <p:sp>
        <p:nvSpPr>
          <p:cNvPr id="5" name="Footer Placeholder 4">
            <a:extLst>
              <a:ext uri="{FF2B5EF4-FFF2-40B4-BE49-F238E27FC236}">
                <a16:creationId xmlns:a16="http://schemas.microsoft.com/office/drawing/2014/main" id="{4F577BCB-64FD-440B-24FC-1C85B5A11268}"/>
              </a:ext>
            </a:extLst>
          </p:cNvPr>
          <p:cNvSpPr>
            <a:spLocks noGrp="1"/>
          </p:cNvSpPr>
          <p:nvPr>
            <p:ph type="ftr" sz="quarter" idx="11"/>
          </p:nvPr>
        </p:nvSpPr>
        <p:spPr>
          <a:xfrm>
            <a:off x="2538663" y="6356350"/>
            <a:ext cx="7880683" cy="365125"/>
          </a:xfrm>
        </p:spPr>
        <p:txBody>
          <a:bodyPr/>
          <a:lstStyle/>
          <a:p>
            <a:r>
              <a:rPr lang="en-GB" sz="1400" dirty="0"/>
              <a:t>Encounters With Jesus – 3  The Paralysed Man and His Friends- Luke 5 17-26</a:t>
            </a:r>
          </a:p>
        </p:txBody>
      </p:sp>
      <p:sp>
        <p:nvSpPr>
          <p:cNvPr id="6" name="Slide Number Placeholder 5">
            <a:extLst>
              <a:ext uri="{FF2B5EF4-FFF2-40B4-BE49-F238E27FC236}">
                <a16:creationId xmlns:a16="http://schemas.microsoft.com/office/drawing/2014/main" id="{1B984342-741A-8719-AE3B-E9D9EF4E9069}"/>
              </a:ext>
            </a:extLst>
          </p:cNvPr>
          <p:cNvSpPr>
            <a:spLocks noGrp="1"/>
          </p:cNvSpPr>
          <p:nvPr>
            <p:ph type="sldNum" sz="quarter" idx="12"/>
          </p:nvPr>
        </p:nvSpPr>
        <p:spPr/>
        <p:txBody>
          <a:bodyPr/>
          <a:lstStyle/>
          <a:p>
            <a:fld id="{EC6B16EA-D25A-4291-87D3-2F0CA146973B}" type="slidenum">
              <a:rPr lang="en-GB" smtClean="0"/>
              <a:t>9</a:t>
            </a:fld>
            <a:endParaRPr lang="en-GB" dirty="0"/>
          </a:p>
        </p:txBody>
      </p:sp>
    </p:spTree>
    <p:extLst>
      <p:ext uri="{BB962C8B-B14F-4D97-AF65-F5344CB8AC3E}">
        <p14:creationId xmlns:p14="http://schemas.microsoft.com/office/powerpoint/2010/main" val="29663665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1671</TotalTime>
  <Words>1138</Words>
  <Application>Microsoft Office PowerPoint</Application>
  <PresentationFormat>Widescreen</PresentationFormat>
  <Paragraphs>67</Paragraphs>
  <Slides>9</Slides>
  <Notes>9</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Aptos</vt:lpstr>
      <vt:lpstr>Aptos Display</vt:lpstr>
      <vt:lpstr>Arial</vt:lpstr>
      <vt:lpstr>Office Theme</vt:lpstr>
      <vt:lpstr>PowerPoint Presentation</vt:lpstr>
      <vt:lpstr>Encounters With Jesus - 6  “The Social Outcast”</vt:lpstr>
      <vt:lpstr>Mark 5:21-34</vt:lpstr>
      <vt:lpstr>Mark 5:21-34</vt:lpstr>
      <vt:lpstr>Leviticus 15:25-27</vt:lpstr>
      <vt:lpstr>PowerPoint Presentation</vt:lpstr>
      <vt:lpstr>“The Great Day of The Lord”</vt:lpstr>
      <vt:lpstr>Mark 6:56</vt:lpstr>
      <vt:lpstr>Matthew 25:31-40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Andy Acreman</dc:creator>
  <cp:lastModifiedBy>Judith Acreman</cp:lastModifiedBy>
  <cp:revision>8</cp:revision>
  <dcterms:created xsi:type="dcterms:W3CDTF">2026-03-02T14:06:24Z</dcterms:created>
  <dcterms:modified xsi:type="dcterms:W3CDTF">2026-08-08T19:58:20Z</dcterms:modified>
</cp:coreProperties>
</file>